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13"/>
  </p:notesMasterIdLst>
  <p:sldIdLst>
    <p:sldId id="256" r:id="rId2"/>
    <p:sldId id="313" r:id="rId3"/>
    <p:sldId id="257" r:id="rId4"/>
    <p:sldId id="262" r:id="rId5"/>
    <p:sldId id="263" r:id="rId6"/>
    <p:sldId id="269" r:id="rId7"/>
    <p:sldId id="286" r:id="rId8"/>
    <p:sldId id="290" r:id="rId9"/>
    <p:sldId id="276" r:id="rId10"/>
    <p:sldId id="260" r:id="rId11"/>
    <p:sldId id="314" r:id="rId12"/>
  </p:sldIdLst>
  <p:sldSz cx="9144000" cy="5143500" type="screen16x9"/>
  <p:notesSz cx="6858000" cy="9144000"/>
  <p:embeddedFontLst>
    <p:embeddedFont>
      <p:font typeface="Actor" panose="020B0604020202020204" charset="-52"/>
      <p:regular r:id="rId14"/>
    </p:embeddedFont>
    <p:embeddedFont>
      <p:font typeface="Bangers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Ubuntu" panose="020B0504030602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3C02D06-C095-49E2-9DE3-F4DBF088B3AF}">
  <a:tblStyle styleId="{03C02D06-C095-49E2-9DE3-F4DBF088B3A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693" autoAdjust="0"/>
  </p:normalViewPr>
  <p:slideViewPr>
    <p:cSldViewPr snapToGrid="0">
      <p:cViewPr varScale="1">
        <p:scale>
          <a:sx n="82" d="100"/>
          <a:sy n="82" d="100"/>
        </p:scale>
        <p:origin x="638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awei Пользователь" userId="eccb28853f3a6d8e" providerId="LiveId" clId="{6CD30E3A-3357-44B5-8160-7FC72847FAFE}"/>
    <pc:docChg chg="undo custSel addSld delSld modSld sldOrd delMainMaster modShowInfo">
      <pc:chgData name="Huawei Пользователь" userId="eccb28853f3a6d8e" providerId="LiveId" clId="{6CD30E3A-3357-44B5-8160-7FC72847FAFE}" dt="2023-04-02T18:04:53.153" v="3833"/>
      <pc:docMkLst>
        <pc:docMk/>
      </pc:docMkLst>
      <pc:sldChg chg="addSp modSp mod">
        <pc:chgData name="Huawei Пользователь" userId="eccb28853f3a6d8e" providerId="LiveId" clId="{6CD30E3A-3357-44B5-8160-7FC72847FAFE}" dt="2023-04-02T17:28:44.706" v="3548" actId="20577"/>
        <pc:sldMkLst>
          <pc:docMk/>
          <pc:sldMk cId="0" sldId="256"/>
        </pc:sldMkLst>
        <pc:spChg chg="add mod">
          <ac:chgData name="Huawei Пользователь" userId="eccb28853f3a6d8e" providerId="LiveId" clId="{6CD30E3A-3357-44B5-8160-7FC72847FAFE}" dt="2023-04-02T12:43:44.622" v="210" actId="1076"/>
          <ac:spMkLst>
            <pc:docMk/>
            <pc:sldMk cId="0" sldId="256"/>
            <ac:spMk id="2" creationId="{7102A178-D269-1333-920A-49CE8E5FBC00}"/>
          </ac:spMkLst>
        </pc:spChg>
        <pc:spChg chg="mod">
          <ac:chgData name="Huawei Пользователь" userId="eccb28853f3a6d8e" providerId="LiveId" clId="{6CD30E3A-3357-44B5-8160-7FC72847FAFE}" dt="2023-04-02T12:46:45.019" v="296" actId="1076"/>
          <ac:spMkLst>
            <pc:docMk/>
            <pc:sldMk cId="0" sldId="256"/>
            <ac:spMk id="1053" creationId="{00000000-0000-0000-0000-000000000000}"/>
          </ac:spMkLst>
        </pc:spChg>
        <pc:spChg chg="mod">
          <ac:chgData name="Huawei Пользователь" userId="eccb28853f3a6d8e" providerId="LiveId" clId="{6CD30E3A-3357-44B5-8160-7FC72847FAFE}" dt="2023-04-02T17:28:44.706" v="3548" actId="20577"/>
          <ac:spMkLst>
            <pc:docMk/>
            <pc:sldMk cId="0" sldId="256"/>
            <ac:spMk id="1054" creationId="{00000000-0000-0000-0000-000000000000}"/>
          </ac:spMkLst>
        </pc:spChg>
      </pc:sldChg>
      <pc:sldChg chg="addSp delSp modSp mod modAnim modNotesTx">
        <pc:chgData name="Huawei Пользователь" userId="eccb28853f3a6d8e" providerId="LiveId" clId="{6CD30E3A-3357-44B5-8160-7FC72847FAFE}" dt="2023-04-02T17:44:41.914" v="3688"/>
        <pc:sldMkLst>
          <pc:docMk/>
          <pc:sldMk cId="0" sldId="257"/>
        </pc:sldMkLst>
        <pc:spChg chg="add mod">
          <ac:chgData name="Huawei Пользователь" userId="eccb28853f3a6d8e" providerId="LiveId" clId="{6CD30E3A-3357-44B5-8160-7FC72847FAFE}" dt="2023-04-02T12:42:08.088" v="169" actId="1076"/>
          <ac:spMkLst>
            <pc:docMk/>
            <pc:sldMk cId="0" sldId="257"/>
            <ac:spMk id="2" creationId="{DFA382CE-35DB-E902-6E2F-667D4C564CE6}"/>
          </ac:spMkLst>
        </pc:spChg>
        <pc:spChg chg="add del mod">
          <ac:chgData name="Huawei Пользователь" userId="eccb28853f3a6d8e" providerId="LiveId" clId="{6CD30E3A-3357-44B5-8160-7FC72847FAFE}" dt="2023-04-02T13:16:50.709" v="565" actId="478"/>
          <ac:spMkLst>
            <pc:docMk/>
            <pc:sldMk cId="0" sldId="257"/>
            <ac:spMk id="4" creationId="{48C722A4-21D8-2976-5385-07649A95AD71}"/>
          </ac:spMkLst>
        </pc:spChg>
        <pc:spChg chg="add mod">
          <ac:chgData name="Huawei Пользователь" userId="eccb28853f3a6d8e" providerId="LiveId" clId="{6CD30E3A-3357-44B5-8160-7FC72847FAFE}" dt="2023-04-02T17:43:30.896" v="3674" actId="1076"/>
          <ac:spMkLst>
            <pc:docMk/>
            <pc:sldMk cId="0" sldId="257"/>
            <ac:spMk id="4" creationId="{A1EF83AA-84F6-219A-CC8B-8FC02C3FB0D0}"/>
          </ac:spMkLst>
        </pc:spChg>
        <pc:spChg chg="add del mod">
          <ac:chgData name="Huawei Пользователь" userId="eccb28853f3a6d8e" providerId="LiveId" clId="{6CD30E3A-3357-44B5-8160-7FC72847FAFE}" dt="2023-04-02T17:41:45.671" v="3650" actId="478"/>
          <ac:spMkLst>
            <pc:docMk/>
            <pc:sldMk cId="0" sldId="257"/>
            <ac:spMk id="5" creationId="{FC88AA13-45D6-CEAF-A5D6-E5338AC4E5B3}"/>
          </ac:spMkLst>
        </pc:spChg>
        <pc:spChg chg="add mod">
          <ac:chgData name="Huawei Пользователь" userId="eccb28853f3a6d8e" providerId="LiveId" clId="{6CD30E3A-3357-44B5-8160-7FC72847FAFE}" dt="2023-04-02T17:43:33.675" v="3675" actId="1076"/>
          <ac:spMkLst>
            <pc:docMk/>
            <pc:sldMk cId="0" sldId="257"/>
            <ac:spMk id="6" creationId="{11F71E88-B553-6A7A-6A36-74E09AFD912E}"/>
          </ac:spMkLst>
        </pc:spChg>
        <pc:spChg chg="add del mod">
          <ac:chgData name="Huawei Пользователь" userId="eccb28853f3a6d8e" providerId="LiveId" clId="{6CD30E3A-3357-44B5-8160-7FC72847FAFE}" dt="2023-04-02T13:37:01.750" v="848" actId="478"/>
          <ac:spMkLst>
            <pc:docMk/>
            <pc:sldMk cId="0" sldId="257"/>
            <ac:spMk id="6" creationId="{E93263FD-6B39-F548-DEFA-6A84E063A082}"/>
          </ac:spMkLst>
        </pc:spChg>
        <pc:spChg chg="add mod">
          <ac:chgData name="Huawei Пользователь" userId="eccb28853f3a6d8e" providerId="LiveId" clId="{6CD30E3A-3357-44B5-8160-7FC72847FAFE}" dt="2023-04-02T17:43:36.178" v="3676" actId="1076"/>
          <ac:spMkLst>
            <pc:docMk/>
            <pc:sldMk cId="0" sldId="257"/>
            <ac:spMk id="7" creationId="{EFF7F6BD-8660-A9CD-DE6C-BD4CF7448C2C}"/>
          </ac:spMkLst>
        </pc:spChg>
        <pc:spChg chg="add mod">
          <ac:chgData name="Huawei Пользователь" userId="eccb28853f3a6d8e" providerId="LiveId" clId="{6CD30E3A-3357-44B5-8160-7FC72847FAFE}" dt="2023-04-02T13:47:16.720" v="1099" actId="1076"/>
          <ac:spMkLst>
            <pc:docMk/>
            <pc:sldMk cId="0" sldId="257"/>
            <ac:spMk id="10" creationId="{2FE26CBF-4B47-DDA2-5B0E-F3BEFDB753AE}"/>
          </ac:spMkLst>
        </pc:spChg>
        <pc:spChg chg="add mod">
          <ac:chgData name="Huawei Пользователь" userId="eccb28853f3a6d8e" providerId="LiveId" clId="{6CD30E3A-3357-44B5-8160-7FC72847FAFE}" dt="2023-04-02T13:47:21.264" v="1100" actId="1076"/>
          <ac:spMkLst>
            <pc:docMk/>
            <pc:sldMk cId="0" sldId="257"/>
            <ac:spMk id="11" creationId="{AE24AD6F-D4F8-F906-5941-2D9CB85374E2}"/>
          </ac:spMkLst>
        </pc:spChg>
        <pc:spChg chg="add mod">
          <ac:chgData name="Huawei Пользователь" userId="eccb28853f3a6d8e" providerId="LiveId" clId="{6CD30E3A-3357-44B5-8160-7FC72847FAFE}" dt="2023-04-02T13:47:31.074" v="1101" actId="1076"/>
          <ac:spMkLst>
            <pc:docMk/>
            <pc:sldMk cId="0" sldId="257"/>
            <ac:spMk id="12" creationId="{8F4E3591-15D4-9AB2-C50B-C187DE46A92E}"/>
          </ac:spMkLst>
        </pc:spChg>
        <pc:spChg chg="add mod">
          <ac:chgData name="Huawei Пользователь" userId="eccb28853f3a6d8e" providerId="LiveId" clId="{6CD30E3A-3357-44B5-8160-7FC72847FAFE}" dt="2023-04-02T13:47:38.995" v="1112" actId="1036"/>
          <ac:spMkLst>
            <pc:docMk/>
            <pc:sldMk cId="0" sldId="257"/>
            <ac:spMk id="13" creationId="{B18373F0-90D6-B5B4-D0C2-A01C01C4EC8D}"/>
          </ac:spMkLst>
        </pc:spChg>
        <pc:spChg chg="add mod">
          <ac:chgData name="Huawei Пользователь" userId="eccb28853f3a6d8e" providerId="LiveId" clId="{6CD30E3A-3357-44B5-8160-7FC72847FAFE}" dt="2023-04-02T13:47:48.057" v="1114" actId="1076"/>
          <ac:spMkLst>
            <pc:docMk/>
            <pc:sldMk cId="0" sldId="257"/>
            <ac:spMk id="14" creationId="{E4EBD49D-0426-0F05-8507-6FEB03FDA95B}"/>
          </ac:spMkLst>
        </pc:spChg>
        <pc:spChg chg="add mod">
          <ac:chgData name="Huawei Пользователь" userId="eccb28853f3a6d8e" providerId="LiveId" clId="{6CD30E3A-3357-44B5-8160-7FC72847FAFE}" dt="2023-04-02T13:47:55.194" v="1115" actId="1076"/>
          <ac:spMkLst>
            <pc:docMk/>
            <pc:sldMk cId="0" sldId="257"/>
            <ac:spMk id="15" creationId="{49F91912-24D9-E4B0-0243-C3555C7427C3}"/>
          </ac:spMkLst>
        </pc:spChg>
        <pc:spChg chg="add mod">
          <ac:chgData name="Huawei Пользователь" userId="eccb28853f3a6d8e" providerId="LiveId" clId="{6CD30E3A-3357-44B5-8160-7FC72847FAFE}" dt="2023-04-02T13:48:06.855" v="1135" actId="1036"/>
          <ac:spMkLst>
            <pc:docMk/>
            <pc:sldMk cId="0" sldId="257"/>
            <ac:spMk id="16" creationId="{642113B4-D4FD-0801-FB6E-6AD8E86F546C}"/>
          </ac:spMkLst>
        </pc:spChg>
        <pc:spChg chg="add mod">
          <ac:chgData name="Huawei Пользователь" userId="eccb28853f3a6d8e" providerId="LiveId" clId="{6CD30E3A-3357-44B5-8160-7FC72847FAFE}" dt="2023-04-02T13:51:43.240" v="1183" actId="1076"/>
          <ac:spMkLst>
            <pc:docMk/>
            <pc:sldMk cId="0" sldId="257"/>
            <ac:spMk id="18" creationId="{7661B5D0-4E9C-29B8-EC74-5612C8797661}"/>
          </ac:spMkLst>
        </pc:spChg>
        <pc:spChg chg="add mod">
          <ac:chgData name="Huawei Пользователь" userId="eccb28853f3a6d8e" providerId="LiveId" clId="{6CD30E3A-3357-44B5-8160-7FC72847FAFE}" dt="2023-04-02T13:51:40.700" v="1182" actId="1076"/>
          <ac:spMkLst>
            <pc:docMk/>
            <pc:sldMk cId="0" sldId="257"/>
            <ac:spMk id="19" creationId="{885EBFB2-9530-9803-7FE6-C3870FB2D3AA}"/>
          </ac:spMkLst>
        </pc:spChg>
        <pc:spChg chg="add mod">
          <ac:chgData name="Huawei Пользователь" userId="eccb28853f3a6d8e" providerId="LiveId" clId="{6CD30E3A-3357-44B5-8160-7FC72847FAFE}" dt="2023-04-02T13:52:28.350" v="1202" actId="1036"/>
          <ac:spMkLst>
            <pc:docMk/>
            <pc:sldMk cId="0" sldId="257"/>
            <ac:spMk id="20" creationId="{06B53ECC-5024-FE5D-BFBB-9FA3506DB598}"/>
          </ac:spMkLst>
        </pc:spChg>
        <pc:spChg chg="add mod">
          <ac:chgData name="Huawei Пользователь" userId="eccb28853f3a6d8e" providerId="LiveId" clId="{6CD30E3A-3357-44B5-8160-7FC72847FAFE}" dt="2023-04-02T13:52:04.462" v="1188" actId="1076"/>
          <ac:spMkLst>
            <pc:docMk/>
            <pc:sldMk cId="0" sldId="257"/>
            <ac:spMk id="21" creationId="{8A7CC66C-9C26-5B3E-7210-C5ABEB80D1DA}"/>
          </ac:spMkLst>
        </pc:spChg>
        <pc:spChg chg="add mod">
          <ac:chgData name="Huawei Пользователь" userId="eccb28853f3a6d8e" providerId="LiveId" clId="{6CD30E3A-3357-44B5-8160-7FC72847FAFE}" dt="2023-04-02T13:52:13.577" v="1190" actId="1076"/>
          <ac:spMkLst>
            <pc:docMk/>
            <pc:sldMk cId="0" sldId="257"/>
            <ac:spMk id="22" creationId="{7BC5C471-1F67-BABC-002C-0FC7986C9E5C}"/>
          </ac:spMkLst>
        </pc:spChg>
        <pc:spChg chg="add mod">
          <ac:chgData name="Huawei Пользователь" userId="eccb28853f3a6d8e" providerId="LiveId" clId="{6CD30E3A-3357-44B5-8160-7FC72847FAFE}" dt="2023-04-02T13:52:21.053" v="1192" actId="1076"/>
          <ac:spMkLst>
            <pc:docMk/>
            <pc:sldMk cId="0" sldId="257"/>
            <ac:spMk id="23" creationId="{5CDAE9D7-145B-3835-45F9-7C9713D7B624}"/>
          </ac:spMkLst>
        </pc:spChg>
        <pc:spChg chg="mod">
          <ac:chgData name="Huawei Пользователь" userId="eccb28853f3a6d8e" providerId="LiveId" clId="{6CD30E3A-3357-44B5-8160-7FC72847FAFE}" dt="2023-04-02T14:37:20.178" v="1907" actId="14100"/>
          <ac:spMkLst>
            <pc:docMk/>
            <pc:sldMk cId="0" sldId="257"/>
            <ac:spMk id="1107" creationId="{00000000-0000-0000-0000-000000000000}"/>
          </ac:spMkLst>
        </pc:spChg>
        <pc:spChg chg="del">
          <ac:chgData name="Huawei Пользователь" userId="eccb28853f3a6d8e" providerId="LiveId" clId="{6CD30E3A-3357-44B5-8160-7FC72847FAFE}" dt="2023-04-02T12:50:32.412" v="351" actId="478"/>
          <ac:spMkLst>
            <pc:docMk/>
            <pc:sldMk cId="0" sldId="257"/>
            <ac:spMk id="1108" creationId="{00000000-0000-0000-0000-000000000000}"/>
          </ac:spMkLst>
        </pc:spChg>
        <pc:spChg chg="del">
          <ac:chgData name="Huawei Пользователь" userId="eccb28853f3a6d8e" providerId="LiveId" clId="{6CD30E3A-3357-44B5-8160-7FC72847FAFE}" dt="2023-04-02T12:50:44.890" v="353" actId="478"/>
          <ac:spMkLst>
            <pc:docMk/>
            <pc:sldMk cId="0" sldId="257"/>
            <ac:spMk id="1109" creationId="{00000000-0000-0000-0000-000000000000}"/>
          </ac:spMkLst>
        </pc:spChg>
        <pc:spChg chg="del">
          <ac:chgData name="Huawei Пользователь" userId="eccb28853f3a6d8e" providerId="LiveId" clId="{6CD30E3A-3357-44B5-8160-7FC72847FAFE}" dt="2023-04-02T12:50:41.315" v="352" actId="478"/>
          <ac:spMkLst>
            <pc:docMk/>
            <pc:sldMk cId="0" sldId="257"/>
            <ac:spMk id="1110" creationId="{00000000-0000-0000-0000-000000000000}"/>
          </ac:spMkLst>
        </pc:spChg>
        <pc:graphicFrameChg chg="del">
          <ac:chgData name="Huawei Пользователь" userId="eccb28853f3a6d8e" providerId="LiveId" clId="{6CD30E3A-3357-44B5-8160-7FC72847FAFE}" dt="2023-04-02T12:50:50.504" v="354" actId="478"/>
          <ac:graphicFrameMkLst>
            <pc:docMk/>
            <pc:sldMk cId="0" sldId="257"/>
            <ac:graphicFrameMk id="1111" creationId="{00000000-0000-0000-0000-000000000000}"/>
          </ac:graphicFrameMkLst>
        </pc:graphicFrameChg>
        <pc:picChg chg="add mod">
          <ac:chgData name="Huawei Пользователь" userId="eccb28853f3a6d8e" providerId="LiveId" clId="{6CD30E3A-3357-44B5-8160-7FC72847FAFE}" dt="2023-04-02T15:02:34.006" v="2325" actId="14100"/>
          <ac:picMkLst>
            <pc:docMk/>
            <pc:sldMk cId="0" sldId="257"/>
            <ac:picMk id="3" creationId="{8650576A-7E6A-A889-9941-05032EBEB76A}"/>
          </ac:picMkLst>
        </pc:picChg>
        <pc:picChg chg="add del mod modCrop">
          <ac:chgData name="Huawei Пользователь" userId="eccb28853f3a6d8e" providerId="LiveId" clId="{6CD30E3A-3357-44B5-8160-7FC72847FAFE}" dt="2023-04-02T13:24:14.475" v="724" actId="478"/>
          <ac:picMkLst>
            <pc:docMk/>
            <pc:sldMk cId="0" sldId="257"/>
            <ac:picMk id="7" creationId="{97C39CAA-2BE8-EE8E-5C7C-F271C77F6475}"/>
          </ac:picMkLst>
        </pc:picChg>
        <pc:picChg chg="add del">
          <ac:chgData name="Huawei Пользователь" userId="eccb28853f3a6d8e" providerId="LiveId" clId="{6CD30E3A-3357-44B5-8160-7FC72847FAFE}" dt="2023-04-02T13:24:33.503" v="726" actId="478"/>
          <ac:picMkLst>
            <pc:docMk/>
            <pc:sldMk cId="0" sldId="257"/>
            <ac:picMk id="8" creationId="{98904DB6-E1D6-EAAD-5003-DC2281D5B298}"/>
          </ac:picMkLst>
        </pc:picChg>
        <pc:picChg chg="add mod modCrop">
          <ac:chgData name="Huawei Пользователь" userId="eccb28853f3a6d8e" providerId="LiveId" clId="{6CD30E3A-3357-44B5-8160-7FC72847FAFE}" dt="2023-04-02T13:48:34.457" v="1142" actId="1076"/>
          <ac:picMkLst>
            <pc:docMk/>
            <pc:sldMk cId="0" sldId="257"/>
            <ac:picMk id="9" creationId="{53AEDED1-F369-4FF6-9A80-379022C40DAD}"/>
          </ac:picMkLst>
        </pc:picChg>
        <pc:picChg chg="add mod">
          <ac:chgData name="Huawei Пользователь" userId="eccb28853f3a6d8e" providerId="LiveId" clId="{6CD30E3A-3357-44B5-8160-7FC72847FAFE}" dt="2023-04-02T13:49:20.635" v="1167" actId="14100"/>
          <ac:picMkLst>
            <pc:docMk/>
            <pc:sldMk cId="0" sldId="257"/>
            <ac:picMk id="17" creationId="{CAF4E274-47A7-BA8C-3012-70676824944F}"/>
          </ac:picMkLst>
        </pc:picChg>
        <pc:picChg chg="add mod">
          <ac:chgData name="Huawei Пользователь" userId="eccb28853f3a6d8e" providerId="LiveId" clId="{6CD30E3A-3357-44B5-8160-7FC72847FAFE}" dt="2023-04-02T13:48:13.613" v="1136" actId="1076"/>
          <ac:picMkLst>
            <pc:docMk/>
            <pc:sldMk cId="0" sldId="257"/>
            <ac:picMk id="2050" creationId="{6AA6DEBD-2EE9-C907-BCF4-5694547B7587}"/>
          </ac:picMkLst>
        </pc:picChg>
        <pc:picChg chg="add mod">
          <ac:chgData name="Huawei Пользователь" userId="eccb28853f3a6d8e" providerId="LiveId" clId="{6CD30E3A-3357-44B5-8160-7FC72847FAFE}" dt="2023-04-02T14:44:41.434" v="1956" actId="732"/>
          <ac:picMkLst>
            <pc:docMk/>
            <pc:sldMk cId="0" sldId="257"/>
            <ac:picMk id="2052" creationId="{79B998B9-E0B2-E02B-1D14-2ADED6275631}"/>
          </ac:picMkLst>
        </pc:picChg>
        <pc:picChg chg="add mod">
          <ac:chgData name="Huawei Пользователь" userId="eccb28853f3a6d8e" providerId="LiveId" clId="{6CD30E3A-3357-44B5-8160-7FC72847FAFE}" dt="2023-04-02T13:48:26.807" v="1140" actId="1076"/>
          <ac:picMkLst>
            <pc:docMk/>
            <pc:sldMk cId="0" sldId="257"/>
            <ac:picMk id="2054" creationId="{3FA0B8D4-4F02-B6B4-D459-C45FBD9A9FB2}"/>
          </ac:picMkLst>
        </pc:picChg>
        <pc:picChg chg="add mod">
          <ac:chgData name="Huawei Пользователь" userId="eccb28853f3a6d8e" providerId="LiveId" clId="{6CD30E3A-3357-44B5-8160-7FC72847FAFE}" dt="2023-04-02T13:48:30.423" v="1141" actId="1076"/>
          <ac:picMkLst>
            <pc:docMk/>
            <pc:sldMk cId="0" sldId="257"/>
            <ac:picMk id="2056" creationId="{D0CB1026-050D-7CD8-749E-4685EDED8016}"/>
          </ac:picMkLst>
        </pc:picChg>
        <pc:picChg chg="add del">
          <ac:chgData name="Huawei Пользователь" userId="eccb28853f3a6d8e" providerId="LiveId" clId="{6CD30E3A-3357-44B5-8160-7FC72847FAFE}" dt="2023-04-02T13:28:48.670" v="743" actId="478"/>
          <ac:picMkLst>
            <pc:docMk/>
            <pc:sldMk cId="0" sldId="257"/>
            <ac:picMk id="2058" creationId="{14B7B00E-BE2E-A176-4632-6FBFB87C3217}"/>
          </ac:picMkLst>
        </pc:picChg>
        <pc:picChg chg="add mod">
          <ac:chgData name="Huawei Пользователь" userId="eccb28853f3a6d8e" providerId="LiveId" clId="{6CD30E3A-3357-44B5-8160-7FC72847FAFE}" dt="2023-04-02T13:48:37.446" v="1143" actId="1076"/>
          <ac:picMkLst>
            <pc:docMk/>
            <pc:sldMk cId="0" sldId="257"/>
            <ac:picMk id="2060" creationId="{BA35980F-7A76-33AA-63AD-6C31F0C83BCC}"/>
          </ac:picMkLst>
        </pc:picChg>
        <pc:picChg chg="add mod">
          <ac:chgData name="Huawei Пользователь" userId="eccb28853f3a6d8e" providerId="LiveId" clId="{6CD30E3A-3357-44B5-8160-7FC72847FAFE}" dt="2023-04-02T13:49:27.561" v="1171" actId="1035"/>
          <ac:picMkLst>
            <pc:docMk/>
            <pc:sldMk cId="0" sldId="257"/>
            <ac:picMk id="2062" creationId="{FDF6AE3A-A9CB-3700-E7E9-F57D170DA639}"/>
          </ac:picMkLst>
        </pc:picChg>
      </pc:sldChg>
      <pc:sldChg chg="modSp del mod">
        <pc:chgData name="Huawei Пользователь" userId="eccb28853f3a6d8e" providerId="LiveId" clId="{6CD30E3A-3357-44B5-8160-7FC72847FAFE}" dt="2023-04-02T14:02:46.930" v="1321" actId="47"/>
        <pc:sldMkLst>
          <pc:docMk/>
          <pc:sldMk cId="0" sldId="258"/>
        </pc:sldMkLst>
        <pc:spChg chg="mod">
          <ac:chgData name="Huawei Пользователь" userId="eccb28853f3a6d8e" providerId="LiveId" clId="{6CD30E3A-3357-44B5-8160-7FC72847FAFE}" dt="2023-04-02T14:00:32.883" v="1281" actId="1076"/>
          <ac:spMkLst>
            <pc:docMk/>
            <pc:sldMk cId="0" sldId="258"/>
            <ac:spMk id="1116" creationId="{00000000-0000-0000-0000-000000000000}"/>
          </ac:spMkLst>
        </pc:spChg>
      </pc:sldChg>
      <pc:sldChg chg="del">
        <pc:chgData name="Huawei Пользователь" userId="eccb28853f3a6d8e" providerId="LiveId" clId="{6CD30E3A-3357-44B5-8160-7FC72847FAFE}" dt="2023-04-02T14:02:46.962" v="1322" actId="47"/>
        <pc:sldMkLst>
          <pc:docMk/>
          <pc:sldMk cId="0" sldId="259"/>
        </pc:sldMkLst>
      </pc:sldChg>
      <pc:sldChg chg="addSp delSp modSp mod">
        <pc:chgData name="Huawei Пользователь" userId="eccb28853f3a6d8e" providerId="LiveId" clId="{6CD30E3A-3357-44B5-8160-7FC72847FAFE}" dt="2023-04-02T17:49:03.924" v="3694"/>
        <pc:sldMkLst>
          <pc:docMk/>
          <pc:sldMk cId="0" sldId="260"/>
        </pc:sldMkLst>
        <pc:spChg chg="add mod">
          <ac:chgData name="Huawei Пользователь" userId="eccb28853f3a6d8e" providerId="LiveId" clId="{6CD30E3A-3357-44B5-8160-7FC72847FAFE}" dt="2023-04-02T17:49:03.924" v="3694"/>
          <ac:spMkLst>
            <pc:docMk/>
            <pc:sldMk cId="0" sldId="260"/>
            <ac:spMk id="2" creationId="{8FC98352-48BA-759E-5221-0BD014C76610}"/>
          </ac:spMkLst>
        </pc:spChg>
        <pc:spChg chg="mod">
          <ac:chgData name="Huawei Пользователь" userId="eccb28853f3a6d8e" providerId="LiveId" clId="{6CD30E3A-3357-44B5-8160-7FC72847FAFE}" dt="2023-04-02T17:24:31.866" v="3527" actId="20577"/>
          <ac:spMkLst>
            <pc:docMk/>
            <pc:sldMk cId="0" sldId="260"/>
            <ac:spMk id="1171" creationId="{00000000-0000-0000-0000-000000000000}"/>
          </ac:spMkLst>
        </pc:spChg>
        <pc:spChg chg="del mod">
          <ac:chgData name="Huawei Пользователь" userId="eccb28853f3a6d8e" providerId="LiveId" clId="{6CD30E3A-3357-44B5-8160-7FC72847FAFE}" dt="2023-04-02T17:24:40.441" v="3529" actId="478"/>
          <ac:spMkLst>
            <pc:docMk/>
            <pc:sldMk cId="0" sldId="260"/>
            <ac:spMk id="1172" creationId="{00000000-0000-0000-0000-000000000000}"/>
          </ac:spMkLst>
        </pc:spChg>
      </pc:sldChg>
      <pc:sldChg chg="addSp delSp modSp del mod ord modNotes">
        <pc:chgData name="Huawei Пользователь" userId="eccb28853f3a6d8e" providerId="LiveId" clId="{6CD30E3A-3357-44B5-8160-7FC72847FAFE}" dt="2023-04-02T14:02:46.436" v="1320" actId="47"/>
        <pc:sldMkLst>
          <pc:docMk/>
          <pc:sldMk cId="0" sldId="261"/>
        </pc:sldMkLst>
        <pc:spChg chg="add del mod">
          <ac:chgData name="Huawei Пользователь" userId="eccb28853f3a6d8e" providerId="LiveId" clId="{6CD30E3A-3357-44B5-8160-7FC72847FAFE}" dt="2023-04-02T14:01:00.176" v="1285" actId="478"/>
          <ac:spMkLst>
            <pc:docMk/>
            <pc:sldMk cId="0" sldId="261"/>
            <ac:spMk id="3" creationId="{14CB4309-D451-109C-7BCC-1E7238D8D14E}"/>
          </ac:spMkLst>
        </pc:spChg>
        <pc:spChg chg="add mod">
          <ac:chgData name="Huawei Пользователь" userId="eccb28853f3a6d8e" providerId="LiveId" clId="{6CD30E3A-3357-44B5-8160-7FC72847FAFE}" dt="2023-04-02T14:01:56.899" v="1295" actId="1076"/>
          <ac:spMkLst>
            <pc:docMk/>
            <pc:sldMk cId="0" sldId="261"/>
            <ac:spMk id="5" creationId="{5DD3B1BB-E5B6-FE9A-8581-DAD051A418FD}"/>
          </ac:spMkLst>
        </pc:spChg>
        <pc:spChg chg="add mod">
          <ac:chgData name="Huawei Пользователь" userId="eccb28853f3a6d8e" providerId="LiveId" clId="{6CD30E3A-3357-44B5-8160-7FC72847FAFE}" dt="2023-04-02T14:02:34.272" v="1319" actId="20577"/>
          <ac:spMkLst>
            <pc:docMk/>
            <pc:sldMk cId="0" sldId="261"/>
            <ac:spMk id="6" creationId="{5592F2C2-8D5F-5440-A3F3-23E307C7DCA7}"/>
          </ac:spMkLst>
        </pc:spChg>
        <pc:spChg chg="del">
          <ac:chgData name="Huawei Пользователь" userId="eccb28853f3a6d8e" providerId="LiveId" clId="{6CD30E3A-3357-44B5-8160-7FC72847FAFE}" dt="2023-04-02T14:00:57.496" v="1284" actId="478"/>
          <ac:spMkLst>
            <pc:docMk/>
            <pc:sldMk cId="0" sldId="261"/>
            <ac:spMk id="1207" creationId="{00000000-0000-0000-0000-000000000000}"/>
          </ac:spMkLst>
        </pc:spChg>
        <pc:spChg chg="mod">
          <ac:chgData name="Huawei Пользователь" userId="eccb28853f3a6d8e" providerId="LiveId" clId="{6CD30E3A-3357-44B5-8160-7FC72847FAFE}" dt="2023-04-02T14:01:21.587" v="1290" actId="1076"/>
          <ac:spMkLst>
            <pc:docMk/>
            <pc:sldMk cId="0" sldId="261"/>
            <ac:spMk id="1208" creationId="{00000000-0000-0000-0000-000000000000}"/>
          </ac:spMkLst>
        </pc:spChg>
        <pc:spChg chg="del mod">
          <ac:chgData name="Huawei Пользователь" userId="eccb28853f3a6d8e" providerId="LiveId" clId="{6CD30E3A-3357-44B5-8160-7FC72847FAFE}" dt="2023-04-02T14:01:29.243" v="1292" actId="478"/>
          <ac:spMkLst>
            <pc:docMk/>
            <pc:sldMk cId="0" sldId="261"/>
            <ac:spMk id="1209" creationId="{00000000-0000-0000-0000-000000000000}"/>
          </ac:spMkLst>
        </pc:spChg>
      </pc:sldChg>
      <pc:sldChg chg="addSp delSp modSp mod ord modAnim modNotesTx">
        <pc:chgData name="Huawei Пользователь" userId="eccb28853f3a6d8e" providerId="LiveId" clId="{6CD30E3A-3357-44B5-8160-7FC72847FAFE}" dt="2023-04-02T14:51:23.996" v="2132" actId="20577"/>
        <pc:sldMkLst>
          <pc:docMk/>
          <pc:sldMk cId="0" sldId="262"/>
        </pc:sldMkLst>
        <pc:spChg chg="add del mod">
          <ac:chgData name="Huawei Пользователь" userId="eccb28853f3a6d8e" providerId="LiveId" clId="{6CD30E3A-3357-44B5-8160-7FC72847FAFE}" dt="2023-04-02T14:08:09.531" v="1516" actId="478"/>
          <ac:spMkLst>
            <pc:docMk/>
            <pc:sldMk cId="0" sldId="262"/>
            <ac:spMk id="3" creationId="{950FC7EC-4B52-BD5A-2E4A-F1AD23149D13}"/>
          </ac:spMkLst>
        </pc:spChg>
        <pc:spChg chg="add del mod">
          <ac:chgData name="Huawei Пользователь" userId="eccb28853f3a6d8e" providerId="LiveId" clId="{6CD30E3A-3357-44B5-8160-7FC72847FAFE}" dt="2023-04-02T14:08:17.024" v="1518" actId="478"/>
          <ac:spMkLst>
            <pc:docMk/>
            <pc:sldMk cId="0" sldId="262"/>
            <ac:spMk id="5" creationId="{017C6D48-D440-23E4-C4AA-3921E409E0EF}"/>
          </ac:spMkLst>
        </pc:spChg>
        <pc:spChg chg="add del mod">
          <ac:chgData name="Huawei Пользователь" userId="eccb28853f3a6d8e" providerId="LiveId" clId="{6CD30E3A-3357-44B5-8160-7FC72847FAFE}" dt="2023-04-02T14:08:27.425" v="1520" actId="478"/>
          <ac:spMkLst>
            <pc:docMk/>
            <pc:sldMk cId="0" sldId="262"/>
            <ac:spMk id="7" creationId="{13379C15-CB6C-CD3D-A646-EE8FD85F538F}"/>
          </ac:spMkLst>
        </pc:spChg>
        <pc:spChg chg="add mod">
          <ac:chgData name="Huawei Пользователь" userId="eccb28853f3a6d8e" providerId="LiveId" clId="{6CD30E3A-3357-44B5-8160-7FC72847FAFE}" dt="2023-04-02T14:26:16.935" v="1874" actId="1076"/>
          <ac:spMkLst>
            <pc:docMk/>
            <pc:sldMk cId="0" sldId="262"/>
            <ac:spMk id="8" creationId="{08353EA4-44CC-6E60-B5EC-FD90AF0F49E9}"/>
          </ac:spMkLst>
        </pc:spChg>
        <pc:spChg chg="mod">
          <ac:chgData name="Huawei Пользователь" userId="eccb28853f3a6d8e" providerId="LiveId" clId="{6CD30E3A-3357-44B5-8160-7FC72847FAFE}" dt="2023-04-02T14:37:37.210" v="1908" actId="255"/>
          <ac:spMkLst>
            <pc:docMk/>
            <pc:sldMk cId="0" sldId="262"/>
            <ac:spMk id="1228" creationId="{00000000-0000-0000-0000-000000000000}"/>
          </ac:spMkLst>
        </pc:spChg>
        <pc:spChg chg="del">
          <ac:chgData name="Huawei Пользователь" userId="eccb28853f3a6d8e" providerId="LiveId" clId="{6CD30E3A-3357-44B5-8160-7FC72847FAFE}" dt="2023-04-02T14:08:14.021" v="1517" actId="478"/>
          <ac:spMkLst>
            <pc:docMk/>
            <pc:sldMk cId="0" sldId="262"/>
            <ac:spMk id="1229" creationId="{00000000-0000-0000-0000-000000000000}"/>
          </ac:spMkLst>
        </pc:spChg>
        <pc:spChg chg="del">
          <ac:chgData name="Huawei Пользователь" userId="eccb28853f3a6d8e" providerId="LiveId" clId="{6CD30E3A-3357-44B5-8160-7FC72847FAFE}" dt="2023-04-02T14:08:07.429" v="1515" actId="478"/>
          <ac:spMkLst>
            <pc:docMk/>
            <pc:sldMk cId="0" sldId="262"/>
            <ac:spMk id="1230" creationId="{00000000-0000-0000-0000-000000000000}"/>
          </ac:spMkLst>
        </pc:spChg>
        <pc:spChg chg="mod">
          <ac:chgData name="Huawei Пользователь" userId="eccb28853f3a6d8e" providerId="LiveId" clId="{6CD30E3A-3357-44B5-8160-7FC72847FAFE}" dt="2023-04-02T14:20:11.849" v="1849" actId="20577"/>
          <ac:spMkLst>
            <pc:docMk/>
            <pc:sldMk cId="0" sldId="262"/>
            <ac:spMk id="1231" creationId="{00000000-0000-0000-0000-000000000000}"/>
          </ac:spMkLst>
        </pc:spChg>
        <pc:spChg chg="del mod">
          <ac:chgData name="Huawei Пользователь" userId="eccb28853f3a6d8e" providerId="LiveId" clId="{6CD30E3A-3357-44B5-8160-7FC72847FAFE}" dt="2023-04-02T14:08:24.014" v="1519" actId="478"/>
          <ac:spMkLst>
            <pc:docMk/>
            <pc:sldMk cId="0" sldId="262"/>
            <ac:spMk id="1232" creationId="{00000000-0000-0000-0000-000000000000}"/>
          </ac:spMkLst>
        </pc:spChg>
        <pc:spChg chg="mod">
          <ac:chgData name="Huawei Пользователь" userId="eccb28853f3a6d8e" providerId="LiveId" clId="{6CD30E3A-3357-44B5-8160-7FC72847FAFE}" dt="2023-04-02T14:12:11.937" v="1613" actId="1076"/>
          <ac:spMkLst>
            <pc:docMk/>
            <pc:sldMk cId="0" sldId="262"/>
            <ac:spMk id="1233" creationId="{00000000-0000-0000-0000-000000000000}"/>
          </ac:spMkLst>
        </pc:spChg>
        <pc:spChg chg="mod">
          <ac:chgData name="Huawei Пользователь" userId="eccb28853f3a6d8e" providerId="LiveId" clId="{6CD30E3A-3357-44B5-8160-7FC72847FAFE}" dt="2023-04-02T14:23:20.285" v="1865" actId="1076"/>
          <ac:spMkLst>
            <pc:docMk/>
            <pc:sldMk cId="0" sldId="262"/>
            <ac:spMk id="1234" creationId="{00000000-0000-0000-0000-000000000000}"/>
          </ac:spMkLst>
        </pc:spChg>
        <pc:spChg chg="mod">
          <ac:chgData name="Huawei Пользователь" userId="eccb28853f3a6d8e" providerId="LiveId" clId="{6CD30E3A-3357-44B5-8160-7FC72847FAFE}" dt="2023-04-02T14:23:30.798" v="1867" actId="1076"/>
          <ac:spMkLst>
            <pc:docMk/>
            <pc:sldMk cId="0" sldId="262"/>
            <ac:spMk id="1235" creationId="{00000000-0000-0000-0000-000000000000}"/>
          </ac:spMkLst>
        </pc:spChg>
        <pc:grpChg chg="mod">
          <ac:chgData name="Huawei Пользователь" userId="eccb28853f3a6d8e" providerId="LiveId" clId="{6CD30E3A-3357-44B5-8160-7FC72847FAFE}" dt="2023-04-02T14:12:22.479" v="1616" actId="1076"/>
          <ac:grpSpMkLst>
            <pc:docMk/>
            <pc:sldMk cId="0" sldId="262"/>
            <ac:grpSpMk id="1236" creationId="{00000000-0000-0000-0000-000000000000}"/>
          </ac:grpSpMkLst>
        </pc:grpChg>
        <pc:grpChg chg="mod">
          <ac:chgData name="Huawei Пользователь" userId="eccb28853f3a6d8e" providerId="LiveId" clId="{6CD30E3A-3357-44B5-8160-7FC72847FAFE}" dt="2023-04-02T14:23:26.277" v="1866" actId="14100"/>
          <ac:grpSpMkLst>
            <pc:docMk/>
            <pc:sldMk cId="0" sldId="262"/>
            <ac:grpSpMk id="1253" creationId="{00000000-0000-0000-0000-000000000000}"/>
          </ac:grpSpMkLst>
        </pc:grpChg>
      </pc:sldChg>
      <pc:sldChg chg="addSp delSp modSp mod ord modAnim modNotesTx">
        <pc:chgData name="Huawei Пользователь" userId="eccb28853f3a6d8e" providerId="LiveId" clId="{6CD30E3A-3357-44B5-8160-7FC72847FAFE}" dt="2023-04-02T14:57:47.116" v="2226" actId="1035"/>
        <pc:sldMkLst>
          <pc:docMk/>
          <pc:sldMk cId="0" sldId="263"/>
        </pc:sldMkLst>
        <pc:spChg chg="add mod">
          <ac:chgData name="Huawei Пользователь" userId="eccb28853f3a6d8e" providerId="LiveId" clId="{6CD30E3A-3357-44B5-8160-7FC72847FAFE}" dt="2023-04-02T14:57:47.116" v="2226" actId="1035"/>
          <ac:spMkLst>
            <pc:docMk/>
            <pc:sldMk cId="0" sldId="263"/>
            <ac:spMk id="2" creationId="{507F9005-2BF4-CDFD-C0C0-702A29C6379E}"/>
          </ac:spMkLst>
        </pc:spChg>
        <pc:spChg chg="add del mod">
          <ac:chgData name="Huawei Пользователь" userId="eccb28853f3a6d8e" providerId="LiveId" clId="{6CD30E3A-3357-44B5-8160-7FC72847FAFE}" dt="2023-04-02T14:42:27.595" v="1944" actId="478"/>
          <ac:spMkLst>
            <pc:docMk/>
            <pc:sldMk cId="0" sldId="263"/>
            <ac:spMk id="4" creationId="{AF5981E7-E9A4-F673-F47D-F2F7F4996233}"/>
          </ac:spMkLst>
        </pc:spChg>
        <pc:spChg chg="del">
          <ac:chgData name="Huawei Пользователь" userId="eccb28853f3a6d8e" providerId="LiveId" clId="{6CD30E3A-3357-44B5-8160-7FC72847FAFE}" dt="2023-04-02T14:41:58.594" v="1940" actId="478"/>
          <ac:spMkLst>
            <pc:docMk/>
            <pc:sldMk cId="0" sldId="263"/>
            <ac:spMk id="1262" creationId="{00000000-0000-0000-0000-000000000000}"/>
          </ac:spMkLst>
        </pc:spChg>
        <pc:spChg chg="mod">
          <ac:chgData name="Huawei Пользователь" userId="eccb28853f3a6d8e" providerId="LiveId" clId="{6CD30E3A-3357-44B5-8160-7FC72847FAFE}" dt="2023-04-02T14:38:36.332" v="1939" actId="113"/>
          <ac:spMkLst>
            <pc:docMk/>
            <pc:sldMk cId="0" sldId="263"/>
            <ac:spMk id="1263" creationId="{00000000-0000-0000-0000-000000000000}"/>
          </ac:spMkLst>
        </pc:spChg>
        <pc:spChg chg="mod">
          <ac:chgData name="Huawei Пользователь" userId="eccb28853f3a6d8e" providerId="LiveId" clId="{6CD30E3A-3357-44B5-8160-7FC72847FAFE}" dt="2023-04-02T14:42:40.555" v="1949" actId="1076"/>
          <ac:spMkLst>
            <pc:docMk/>
            <pc:sldMk cId="0" sldId="263"/>
            <ac:spMk id="1264" creationId="{00000000-0000-0000-0000-000000000000}"/>
          </ac:spMkLst>
        </pc:spChg>
        <pc:picChg chg="add mod">
          <ac:chgData name="Huawei Пользователь" userId="eccb28853f3a6d8e" providerId="LiveId" clId="{6CD30E3A-3357-44B5-8160-7FC72847FAFE}" dt="2023-04-02T14:44:42.006" v="1958" actId="1076"/>
          <ac:picMkLst>
            <pc:docMk/>
            <pc:sldMk cId="0" sldId="263"/>
            <ac:picMk id="5" creationId="{12CFC59C-BFD9-E949-4D97-F7E11F4F40F5}"/>
          </ac:picMkLst>
        </pc:picChg>
        <pc:picChg chg="mod">
          <ac:chgData name="Huawei Пользователь" userId="eccb28853f3a6d8e" providerId="LiveId" clId="{6CD30E3A-3357-44B5-8160-7FC72847FAFE}" dt="2023-04-02T14:42:37.497" v="1948" actId="1076"/>
          <ac:picMkLst>
            <pc:docMk/>
            <pc:sldMk cId="0" sldId="263"/>
            <ac:picMk id="1265" creationId="{00000000-0000-0000-0000-000000000000}"/>
          </ac:picMkLst>
        </pc:picChg>
      </pc:sldChg>
      <pc:sldChg chg="del">
        <pc:chgData name="Huawei Пользователь" userId="eccb28853f3a6d8e" providerId="LiveId" clId="{6CD30E3A-3357-44B5-8160-7FC72847FAFE}" dt="2023-04-02T16:30:38.753" v="3144" actId="2696"/>
        <pc:sldMkLst>
          <pc:docMk/>
          <pc:sldMk cId="0" sldId="264"/>
        </pc:sldMkLst>
      </pc:sldChg>
      <pc:sldChg chg="del">
        <pc:chgData name="Huawei Пользователь" userId="eccb28853f3a6d8e" providerId="LiveId" clId="{6CD30E3A-3357-44B5-8160-7FC72847FAFE}" dt="2023-04-02T16:30:38.753" v="3144" actId="2696"/>
        <pc:sldMkLst>
          <pc:docMk/>
          <pc:sldMk cId="0" sldId="265"/>
        </pc:sldMkLst>
      </pc:sldChg>
      <pc:sldChg chg="del ord modNotesTx">
        <pc:chgData name="Huawei Пользователь" userId="eccb28853f3a6d8e" providerId="LiveId" clId="{6CD30E3A-3357-44B5-8160-7FC72847FAFE}" dt="2023-04-02T16:29:34.991" v="3140" actId="2696"/>
        <pc:sldMkLst>
          <pc:docMk/>
          <pc:sldMk cId="0" sldId="266"/>
        </pc:sldMkLst>
      </pc:sldChg>
      <pc:sldChg chg="del">
        <pc:chgData name="Huawei Пользователь" userId="eccb28853f3a6d8e" providerId="LiveId" clId="{6CD30E3A-3357-44B5-8160-7FC72847FAFE}" dt="2023-04-02T16:30:38.753" v="3144" actId="2696"/>
        <pc:sldMkLst>
          <pc:docMk/>
          <pc:sldMk cId="0" sldId="267"/>
        </pc:sldMkLst>
      </pc:sldChg>
      <pc:sldChg chg="del">
        <pc:chgData name="Huawei Пользователь" userId="eccb28853f3a6d8e" providerId="LiveId" clId="{6CD30E3A-3357-44B5-8160-7FC72847FAFE}" dt="2023-04-02T17:18:55.620" v="3444" actId="2696"/>
        <pc:sldMkLst>
          <pc:docMk/>
          <pc:sldMk cId="0" sldId="268"/>
        </pc:sldMkLst>
      </pc:sldChg>
      <pc:sldChg chg="addSp delSp modSp mod ord modAnim modNotesTx">
        <pc:chgData name="Huawei Пользователь" userId="eccb28853f3a6d8e" providerId="LiveId" clId="{6CD30E3A-3357-44B5-8160-7FC72847FAFE}" dt="2023-04-02T18:04:53.153" v="3833"/>
        <pc:sldMkLst>
          <pc:docMk/>
          <pc:sldMk cId="0" sldId="269"/>
        </pc:sldMkLst>
        <pc:spChg chg="add mod">
          <ac:chgData name="Huawei Пользователь" userId="eccb28853f3a6d8e" providerId="LiveId" clId="{6CD30E3A-3357-44B5-8160-7FC72847FAFE}" dt="2023-04-02T15:10:52.402" v="2462" actId="14100"/>
          <ac:spMkLst>
            <pc:docMk/>
            <pc:sldMk cId="0" sldId="269"/>
            <ac:spMk id="2" creationId="{0E0CB299-C12B-8645-52AB-1247A171D923}"/>
          </ac:spMkLst>
        </pc:spChg>
        <pc:spChg chg="add del mod">
          <ac:chgData name="Huawei Пользователь" userId="eccb28853f3a6d8e" providerId="LiveId" clId="{6CD30E3A-3357-44B5-8160-7FC72847FAFE}" dt="2023-04-02T15:01:03.134" v="2296" actId="478"/>
          <ac:spMkLst>
            <pc:docMk/>
            <pc:sldMk cId="0" sldId="269"/>
            <ac:spMk id="4" creationId="{DD679FBA-5AA8-AFEB-E39D-BD0574A2CA7A}"/>
          </ac:spMkLst>
        </pc:spChg>
        <pc:spChg chg="add del mod">
          <ac:chgData name="Huawei Пользователь" userId="eccb28853f3a6d8e" providerId="LiveId" clId="{6CD30E3A-3357-44B5-8160-7FC72847FAFE}" dt="2023-04-02T15:01:04.657" v="2297" actId="478"/>
          <ac:spMkLst>
            <pc:docMk/>
            <pc:sldMk cId="0" sldId="269"/>
            <ac:spMk id="6" creationId="{EA586CDC-63CE-087F-8AA4-7CD2C3EDA303}"/>
          </ac:spMkLst>
        </pc:spChg>
        <pc:spChg chg="add del mod">
          <ac:chgData name="Huawei Пользователь" userId="eccb28853f3a6d8e" providerId="LiveId" clId="{6CD30E3A-3357-44B5-8160-7FC72847FAFE}" dt="2023-04-02T15:01:13.874" v="2301" actId="478"/>
          <ac:spMkLst>
            <pc:docMk/>
            <pc:sldMk cId="0" sldId="269"/>
            <ac:spMk id="9" creationId="{C302D5B1-D0CA-B635-419C-2A97787DE4C6}"/>
          </ac:spMkLst>
        </pc:spChg>
        <pc:spChg chg="add del mod">
          <ac:chgData name="Huawei Пользователь" userId="eccb28853f3a6d8e" providerId="LiveId" clId="{6CD30E3A-3357-44B5-8160-7FC72847FAFE}" dt="2023-04-02T15:01:18.574" v="2303" actId="478"/>
          <ac:spMkLst>
            <pc:docMk/>
            <pc:sldMk cId="0" sldId="269"/>
            <ac:spMk id="11" creationId="{E525B3E3-7C86-9AF1-FA82-5B4C3F4EF76C}"/>
          </ac:spMkLst>
        </pc:spChg>
        <pc:spChg chg="add del mod">
          <ac:chgData name="Huawei Пользователь" userId="eccb28853f3a6d8e" providerId="LiveId" clId="{6CD30E3A-3357-44B5-8160-7FC72847FAFE}" dt="2023-04-02T15:01:23.779" v="2306" actId="478"/>
          <ac:spMkLst>
            <pc:docMk/>
            <pc:sldMk cId="0" sldId="269"/>
            <ac:spMk id="13" creationId="{D9986844-0D6D-15CC-FFCF-F5A74C2FFF2C}"/>
          </ac:spMkLst>
        </pc:spChg>
        <pc:spChg chg="add del mod">
          <ac:chgData name="Huawei Пользователь" userId="eccb28853f3a6d8e" providerId="LiveId" clId="{6CD30E3A-3357-44B5-8160-7FC72847FAFE}" dt="2023-04-02T15:01:26.752" v="2308" actId="478"/>
          <ac:spMkLst>
            <pc:docMk/>
            <pc:sldMk cId="0" sldId="269"/>
            <ac:spMk id="15" creationId="{CAF637D4-066C-C94A-79C8-05AE97D8CDAF}"/>
          </ac:spMkLst>
        </pc:spChg>
        <pc:spChg chg="add del mod">
          <ac:chgData name="Huawei Пользователь" userId="eccb28853f3a6d8e" providerId="LiveId" clId="{6CD30E3A-3357-44B5-8160-7FC72847FAFE}" dt="2023-04-02T15:01:33.031" v="2310" actId="478"/>
          <ac:spMkLst>
            <pc:docMk/>
            <pc:sldMk cId="0" sldId="269"/>
            <ac:spMk id="17" creationId="{E1CB00A3-9A71-7162-A2BA-1D77BF052C49}"/>
          </ac:spMkLst>
        </pc:spChg>
        <pc:spChg chg="add del mod">
          <ac:chgData name="Huawei Пользователь" userId="eccb28853f3a6d8e" providerId="LiveId" clId="{6CD30E3A-3357-44B5-8160-7FC72847FAFE}" dt="2023-04-02T15:01:35.878" v="2312" actId="478"/>
          <ac:spMkLst>
            <pc:docMk/>
            <pc:sldMk cId="0" sldId="269"/>
            <ac:spMk id="19" creationId="{C374E2C0-8DBA-AE5B-E9D3-B4718041A3E2}"/>
          </ac:spMkLst>
        </pc:spChg>
        <pc:spChg chg="mod">
          <ac:chgData name="Huawei Пользователь" userId="eccb28853f3a6d8e" providerId="LiveId" clId="{6CD30E3A-3357-44B5-8160-7FC72847FAFE}" dt="2023-04-02T15:01:42.067" v="2315" actId="1076"/>
          <ac:spMkLst>
            <pc:docMk/>
            <pc:sldMk cId="0" sldId="269"/>
            <ac:spMk id="1449" creationId="{00000000-0000-0000-0000-000000000000}"/>
          </ac:spMkLst>
        </pc:spChg>
        <pc:spChg chg="mod">
          <ac:chgData name="Huawei Пользователь" userId="eccb28853f3a6d8e" providerId="LiveId" clId="{6CD30E3A-3357-44B5-8160-7FC72847FAFE}" dt="2023-04-02T15:20:58.807" v="2585" actId="20577"/>
          <ac:spMkLst>
            <pc:docMk/>
            <pc:sldMk cId="0" sldId="269"/>
            <ac:spMk id="1450" creationId="{00000000-0000-0000-0000-000000000000}"/>
          </ac:spMkLst>
        </pc:spChg>
        <pc:spChg chg="del">
          <ac:chgData name="Huawei Пользователь" userId="eccb28853f3a6d8e" providerId="LiveId" clId="{6CD30E3A-3357-44B5-8160-7FC72847FAFE}" dt="2023-04-02T15:01:25.340" v="2307" actId="478"/>
          <ac:spMkLst>
            <pc:docMk/>
            <pc:sldMk cId="0" sldId="269"/>
            <ac:spMk id="1451" creationId="{00000000-0000-0000-0000-000000000000}"/>
          </ac:spMkLst>
        </pc:spChg>
        <pc:spChg chg="del">
          <ac:chgData name="Huawei Пользователь" userId="eccb28853f3a6d8e" providerId="LiveId" clId="{6CD30E3A-3357-44B5-8160-7FC72847FAFE}" dt="2023-04-02T15:01:22.173" v="2305" actId="478"/>
          <ac:spMkLst>
            <pc:docMk/>
            <pc:sldMk cId="0" sldId="269"/>
            <ac:spMk id="1452" creationId="{00000000-0000-0000-0000-000000000000}"/>
          </ac:spMkLst>
        </pc:spChg>
        <pc:spChg chg="del">
          <ac:chgData name="Huawei Пользователь" userId="eccb28853f3a6d8e" providerId="LiveId" clId="{6CD30E3A-3357-44B5-8160-7FC72847FAFE}" dt="2023-04-02T15:01:30.515" v="2309" actId="478"/>
          <ac:spMkLst>
            <pc:docMk/>
            <pc:sldMk cId="0" sldId="269"/>
            <ac:spMk id="1453" creationId="{00000000-0000-0000-0000-000000000000}"/>
          </ac:spMkLst>
        </pc:spChg>
        <pc:spChg chg="del">
          <ac:chgData name="Huawei Пользователь" userId="eccb28853f3a6d8e" providerId="LiveId" clId="{6CD30E3A-3357-44B5-8160-7FC72847FAFE}" dt="2023-04-02T15:01:34.626" v="2311" actId="478"/>
          <ac:spMkLst>
            <pc:docMk/>
            <pc:sldMk cId="0" sldId="269"/>
            <ac:spMk id="1454" creationId="{00000000-0000-0000-0000-000000000000}"/>
          </ac:spMkLst>
        </pc:spChg>
        <pc:spChg chg="del">
          <ac:chgData name="Huawei Пользователь" userId="eccb28853f3a6d8e" providerId="LiveId" clId="{6CD30E3A-3357-44B5-8160-7FC72847FAFE}" dt="2023-04-02T15:00:55.262" v="2294" actId="478"/>
          <ac:spMkLst>
            <pc:docMk/>
            <pc:sldMk cId="0" sldId="269"/>
            <ac:spMk id="1455" creationId="{00000000-0000-0000-0000-000000000000}"/>
          </ac:spMkLst>
        </pc:spChg>
        <pc:spChg chg="del">
          <ac:chgData name="Huawei Пользователь" userId="eccb28853f3a6d8e" providerId="LiveId" clId="{6CD30E3A-3357-44B5-8160-7FC72847FAFE}" dt="2023-04-02T15:00:57.043" v="2295" actId="478"/>
          <ac:spMkLst>
            <pc:docMk/>
            <pc:sldMk cId="0" sldId="269"/>
            <ac:spMk id="1456" creationId="{00000000-0000-0000-0000-000000000000}"/>
          </ac:spMkLst>
        </pc:spChg>
        <pc:spChg chg="del">
          <ac:chgData name="Huawei Пользователь" userId="eccb28853f3a6d8e" providerId="LiveId" clId="{6CD30E3A-3357-44B5-8160-7FC72847FAFE}" dt="2023-04-02T15:01:11.275" v="2300" actId="478"/>
          <ac:spMkLst>
            <pc:docMk/>
            <pc:sldMk cId="0" sldId="269"/>
            <ac:spMk id="1457" creationId="{00000000-0000-0000-0000-000000000000}"/>
          </ac:spMkLst>
        </pc:spChg>
        <pc:spChg chg="del">
          <ac:chgData name="Huawei Пользователь" userId="eccb28853f3a6d8e" providerId="LiveId" clId="{6CD30E3A-3357-44B5-8160-7FC72847FAFE}" dt="2023-04-02T15:01:16.950" v="2302" actId="478"/>
          <ac:spMkLst>
            <pc:docMk/>
            <pc:sldMk cId="0" sldId="269"/>
            <ac:spMk id="1458" creationId="{00000000-0000-0000-0000-000000000000}"/>
          </ac:spMkLst>
        </pc:spChg>
        <pc:picChg chg="add mod modCrop">
          <ac:chgData name="Huawei Пользователь" userId="eccb28853f3a6d8e" providerId="LiveId" clId="{6CD30E3A-3357-44B5-8160-7FC72847FAFE}" dt="2023-04-02T15:12:28.263" v="2479" actId="1076"/>
          <ac:picMkLst>
            <pc:docMk/>
            <pc:sldMk cId="0" sldId="269"/>
            <ac:picMk id="7" creationId="{C5E83AC1-F759-037C-68A2-83F8C779974B}"/>
          </ac:picMkLst>
        </pc:picChg>
        <pc:picChg chg="add mod modCrop">
          <ac:chgData name="Huawei Пользователь" userId="eccb28853f3a6d8e" providerId="LiveId" clId="{6CD30E3A-3357-44B5-8160-7FC72847FAFE}" dt="2023-04-02T15:12:29.380" v="2480" actId="1076"/>
          <ac:picMkLst>
            <pc:docMk/>
            <pc:sldMk cId="0" sldId="269"/>
            <ac:picMk id="20" creationId="{C30F5372-426D-28EC-35BC-D88DF51E4F7C}"/>
          </ac:picMkLst>
        </pc:picChg>
        <pc:picChg chg="mod">
          <ac:chgData name="Huawei Пользователь" userId="eccb28853f3a6d8e" providerId="LiveId" clId="{6CD30E3A-3357-44B5-8160-7FC72847FAFE}" dt="2023-04-02T15:01:44.776" v="2316" actId="1076"/>
          <ac:picMkLst>
            <pc:docMk/>
            <pc:sldMk cId="0" sldId="269"/>
            <ac:picMk id="1459" creationId="{00000000-0000-0000-0000-000000000000}"/>
          </ac:picMkLst>
        </pc:picChg>
      </pc:sldChg>
      <pc:sldChg chg="del">
        <pc:chgData name="Huawei Пользователь" userId="eccb28853f3a6d8e" providerId="LiveId" clId="{6CD30E3A-3357-44B5-8160-7FC72847FAFE}" dt="2023-04-02T17:18:55.620" v="3444" actId="2696"/>
        <pc:sldMkLst>
          <pc:docMk/>
          <pc:sldMk cId="0" sldId="270"/>
        </pc:sldMkLst>
      </pc:sldChg>
      <pc:sldChg chg="del">
        <pc:chgData name="Huawei Пользователь" userId="eccb28853f3a6d8e" providerId="LiveId" clId="{6CD30E3A-3357-44B5-8160-7FC72847FAFE}" dt="2023-04-02T16:30:23.595" v="3143" actId="2696"/>
        <pc:sldMkLst>
          <pc:docMk/>
          <pc:sldMk cId="0" sldId="271"/>
        </pc:sldMkLst>
      </pc:sldChg>
      <pc:sldChg chg="del">
        <pc:chgData name="Huawei Пользователь" userId="eccb28853f3a6d8e" providerId="LiveId" clId="{6CD30E3A-3357-44B5-8160-7FC72847FAFE}" dt="2023-04-02T16:30:23.595" v="3143" actId="2696"/>
        <pc:sldMkLst>
          <pc:docMk/>
          <pc:sldMk cId="0" sldId="272"/>
        </pc:sldMkLst>
      </pc:sldChg>
      <pc:sldChg chg="del">
        <pc:chgData name="Huawei Пользователь" userId="eccb28853f3a6d8e" providerId="LiveId" clId="{6CD30E3A-3357-44B5-8160-7FC72847FAFE}" dt="2023-04-02T16:30:23.595" v="3143" actId="2696"/>
        <pc:sldMkLst>
          <pc:docMk/>
          <pc:sldMk cId="0" sldId="273"/>
        </pc:sldMkLst>
      </pc:sldChg>
      <pc:sldChg chg="del ord">
        <pc:chgData name="Huawei Пользователь" userId="eccb28853f3a6d8e" providerId="LiveId" clId="{6CD30E3A-3357-44B5-8160-7FC72847FAFE}" dt="2023-04-02T17:18:38.865" v="3443" actId="2696"/>
        <pc:sldMkLst>
          <pc:docMk/>
          <pc:sldMk cId="0" sldId="274"/>
        </pc:sldMkLst>
      </pc:sldChg>
      <pc:sldChg chg="del">
        <pc:chgData name="Huawei Пользователь" userId="eccb28853f3a6d8e" providerId="LiveId" clId="{6CD30E3A-3357-44B5-8160-7FC72847FAFE}" dt="2023-04-02T16:30:15.239" v="3142" actId="2696"/>
        <pc:sldMkLst>
          <pc:docMk/>
          <pc:sldMk cId="0" sldId="275"/>
        </pc:sldMkLst>
      </pc:sldChg>
      <pc:sldChg chg="addSp delSp modSp mod ord modNotesTx">
        <pc:chgData name="Huawei Пользователь" userId="eccb28853f3a6d8e" providerId="LiveId" clId="{6CD30E3A-3357-44B5-8160-7FC72847FAFE}" dt="2023-04-02T17:48:58.921" v="3693"/>
        <pc:sldMkLst>
          <pc:docMk/>
          <pc:sldMk cId="0" sldId="276"/>
        </pc:sldMkLst>
        <pc:spChg chg="add mod">
          <ac:chgData name="Huawei Пользователь" userId="eccb28853f3a6d8e" providerId="LiveId" clId="{6CD30E3A-3357-44B5-8160-7FC72847FAFE}" dt="2023-04-02T17:28:10.089" v="3538" actId="3626"/>
          <ac:spMkLst>
            <pc:docMk/>
            <pc:sldMk cId="0" sldId="276"/>
            <ac:spMk id="3" creationId="{4DA033EA-FA99-9980-B4C4-CBE72C860422}"/>
          </ac:spMkLst>
        </pc:spChg>
        <pc:spChg chg="add del mod">
          <ac:chgData name="Huawei Пользователь" userId="eccb28853f3a6d8e" providerId="LiveId" clId="{6CD30E3A-3357-44B5-8160-7FC72847FAFE}" dt="2023-04-02T17:15:02.631" v="3437" actId="478"/>
          <ac:spMkLst>
            <pc:docMk/>
            <pc:sldMk cId="0" sldId="276"/>
            <ac:spMk id="5" creationId="{B8B2035A-C387-CD7F-59F1-B63BE930D872}"/>
          </ac:spMkLst>
        </pc:spChg>
        <pc:spChg chg="add del mod">
          <ac:chgData name="Huawei Пользователь" userId="eccb28853f3a6d8e" providerId="LiveId" clId="{6CD30E3A-3357-44B5-8160-7FC72847FAFE}" dt="2023-04-02T17:30:42.921" v="3549" actId="478"/>
          <ac:spMkLst>
            <pc:docMk/>
            <pc:sldMk cId="0" sldId="276"/>
            <ac:spMk id="6" creationId="{978C4679-F0CD-ED8C-C947-A8A5B103AAEE}"/>
          </ac:spMkLst>
        </pc:spChg>
        <pc:spChg chg="add del mod">
          <ac:chgData name="Huawei Пользователь" userId="eccb28853f3a6d8e" providerId="LiveId" clId="{6CD30E3A-3357-44B5-8160-7FC72847FAFE}" dt="2023-04-02T17:27:16.366" v="3532" actId="767"/>
          <ac:spMkLst>
            <pc:docMk/>
            <pc:sldMk cId="0" sldId="276"/>
            <ac:spMk id="7" creationId="{B1DDCEFC-5CEC-3132-B0FB-6CF9B44AA911}"/>
          </ac:spMkLst>
        </pc:spChg>
        <pc:spChg chg="add mod">
          <ac:chgData name="Huawei Пользователь" userId="eccb28853f3a6d8e" providerId="LiveId" clId="{6CD30E3A-3357-44B5-8160-7FC72847FAFE}" dt="2023-04-02T17:48:58.921" v="3693"/>
          <ac:spMkLst>
            <pc:docMk/>
            <pc:sldMk cId="0" sldId="276"/>
            <ac:spMk id="8" creationId="{18DC8A1C-D2E5-4E53-D0CC-8A4E6DE4A82A}"/>
          </ac:spMkLst>
        </pc:spChg>
        <pc:spChg chg="del">
          <ac:chgData name="Huawei Пользователь" userId="eccb28853f3a6d8e" providerId="LiveId" clId="{6CD30E3A-3357-44B5-8160-7FC72847FAFE}" dt="2023-04-02T16:47:02.830" v="3367" actId="478"/>
          <ac:spMkLst>
            <pc:docMk/>
            <pc:sldMk cId="0" sldId="276"/>
            <ac:spMk id="1645" creationId="{00000000-0000-0000-0000-000000000000}"/>
          </ac:spMkLst>
        </pc:spChg>
        <pc:spChg chg="del">
          <ac:chgData name="Huawei Пользователь" userId="eccb28853f3a6d8e" providerId="LiveId" clId="{6CD30E3A-3357-44B5-8160-7FC72847FAFE}" dt="2023-04-02T17:14:57.533" v="3436" actId="478"/>
          <ac:spMkLst>
            <pc:docMk/>
            <pc:sldMk cId="0" sldId="276"/>
            <ac:spMk id="1646" creationId="{00000000-0000-0000-0000-000000000000}"/>
          </ac:spMkLst>
        </pc:spChg>
      </pc:sldChg>
      <pc:sldChg chg="del">
        <pc:chgData name="Huawei Пользователь" userId="eccb28853f3a6d8e" providerId="LiveId" clId="{6CD30E3A-3357-44B5-8160-7FC72847FAFE}" dt="2023-04-02T16:30:02.361" v="3141" actId="2696"/>
        <pc:sldMkLst>
          <pc:docMk/>
          <pc:sldMk cId="0" sldId="277"/>
        </pc:sldMkLst>
      </pc:sldChg>
      <pc:sldChg chg="del">
        <pc:chgData name="Huawei Пользователь" userId="eccb28853f3a6d8e" providerId="LiveId" clId="{6CD30E3A-3357-44B5-8160-7FC72847FAFE}" dt="2023-04-02T16:30:02.361" v="3141" actId="2696"/>
        <pc:sldMkLst>
          <pc:docMk/>
          <pc:sldMk cId="0" sldId="278"/>
        </pc:sldMkLst>
      </pc:sldChg>
      <pc:sldChg chg="del">
        <pc:chgData name="Huawei Пользователь" userId="eccb28853f3a6d8e" providerId="LiveId" clId="{6CD30E3A-3357-44B5-8160-7FC72847FAFE}" dt="2023-04-02T16:30:02.361" v="3141" actId="2696"/>
        <pc:sldMkLst>
          <pc:docMk/>
          <pc:sldMk cId="0" sldId="279"/>
        </pc:sldMkLst>
      </pc:sldChg>
      <pc:sldChg chg="del">
        <pc:chgData name="Huawei Пользователь" userId="eccb28853f3a6d8e" providerId="LiveId" clId="{6CD30E3A-3357-44B5-8160-7FC72847FAFE}" dt="2023-04-02T16:30:02.361" v="3141" actId="2696"/>
        <pc:sldMkLst>
          <pc:docMk/>
          <pc:sldMk cId="0" sldId="280"/>
        </pc:sldMkLst>
      </pc:sldChg>
      <pc:sldChg chg="del">
        <pc:chgData name="Huawei Пользователь" userId="eccb28853f3a6d8e" providerId="LiveId" clId="{6CD30E3A-3357-44B5-8160-7FC72847FAFE}" dt="2023-04-02T16:30:02.361" v="3141" actId="2696"/>
        <pc:sldMkLst>
          <pc:docMk/>
          <pc:sldMk cId="0" sldId="281"/>
        </pc:sldMkLst>
      </pc:sldChg>
      <pc:sldChg chg="del">
        <pc:chgData name="Huawei Пользователь" userId="eccb28853f3a6d8e" providerId="LiveId" clId="{6CD30E3A-3357-44B5-8160-7FC72847FAFE}" dt="2023-04-02T16:30:02.361" v="3141" actId="2696"/>
        <pc:sldMkLst>
          <pc:docMk/>
          <pc:sldMk cId="0" sldId="282"/>
        </pc:sldMkLst>
      </pc:sldChg>
      <pc:sldChg chg="del">
        <pc:chgData name="Huawei Пользователь" userId="eccb28853f3a6d8e" providerId="LiveId" clId="{6CD30E3A-3357-44B5-8160-7FC72847FAFE}" dt="2023-04-02T16:30:02.361" v="3141" actId="2696"/>
        <pc:sldMkLst>
          <pc:docMk/>
          <pc:sldMk cId="0" sldId="283"/>
        </pc:sldMkLst>
      </pc:sldChg>
      <pc:sldChg chg="del">
        <pc:chgData name="Huawei Пользователь" userId="eccb28853f3a6d8e" providerId="LiveId" clId="{6CD30E3A-3357-44B5-8160-7FC72847FAFE}" dt="2023-04-02T16:30:02.361" v="3141" actId="2696"/>
        <pc:sldMkLst>
          <pc:docMk/>
          <pc:sldMk cId="0" sldId="284"/>
        </pc:sldMkLst>
      </pc:sldChg>
      <pc:sldChg chg="del">
        <pc:chgData name="Huawei Пользователь" userId="eccb28853f3a6d8e" providerId="LiveId" clId="{6CD30E3A-3357-44B5-8160-7FC72847FAFE}" dt="2023-04-02T16:30:02.361" v="3141" actId="2696"/>
        <pc:sldMkLst>
          <pc:docMk/>
          <pc:sldMk cId="0" sldId="285"/>
        </pc:sldMkLst>
      </pc:sldChg>
      <pc:sldChg chg="addSp delSp modSp mod ord modAnim modNotesTx">
        <pc:chgData name="Huawei Пользователь" userId="eccb28853f3a6d8e" providerId="LiveId" clId="{6CD30E3A-3357-44B5-8160-7FC72847FAFE}" dt="2023-04-02T17:59:52.658" v="3758"/>
        <pc:sldMkLst>
          <pc:docMk/>
          <pc:sldMk cId="0" sldId="286"/>
        </pc:sldMkLst>
        <pc:spChg chg="add mod">
          <ac:chgData name="Huawei Пользователь" userId="eccb28853f3a6d8e" providerId="LiveId" clId="{6CD30E3A-3357-44B5-8160-7FC72847FAFE}" dt="2023-04-02T16:01:00.286" v="2906" actId="1076"/>
          <ac:spMkLst>
            <pc:docMk/>
            <pc:sldMk cId="0" sldId="286"/>
            <ac:spMk id="2" creationId="{68D03B68-E06F-F79A-2F7E-67EA66EF6B56}"/>
          </ac:spMkLst>
        </pc:spChg>
        <pc:spChg chg="add del mod">
          <ac:chgData name="Huawei Пользователь" userId="eccb28853f3a6d8e" providerId="LiveId" clId="{6CD30E3A-3357-44B5-8160-7FC72847FAFE}" dt="2023-04-02T16:07:29.535" v="3038" actId="478"/>
          <ac:spMkLst>
            <pc:docMk/>
            <pc:sldMk cId="0" sldId="286"/>
            <ac:spMk id="4" creationId="{085FB3E0-6ED8-272C-33CD-6802558FCDB2}"/>
          </ac:spMkLst>
        </pc:spChg>
        <pc:spChg chg="add mod">
          <ac:chgData name="Huawei Пользователь" userId="eccb28853f3a6d8e" providerId="LiveId" clId="{6CD30E3A-3357-44B5-8160-7FC72847FAFE}" dt="2023-04-02T17:51:08.613" v="3706" actId="1076"/>
          <ac:spMkLst>
            <pc:docMk/>
            <pc:sldMk cId="0" sldId="286"/>
            <ac:spMk id="6" creationId="{5A6984E8-CA7F-2A7F-0601-A3203C74E88D}"/>
          </ac:spMkLst>
        </pc:spChg>
        <pc:spChg chg="add mod">
          <ac:chgData name="Huawei Пользователь" userId="eccb28853f3a6d8e" providerId="LiveId" clId="{6CD30E3A-3357-44B5-8160-7FC72847FAFE}" dt="2023-04-02T17:55:52.835" v="3738" actId="1076"/>
          <ac:spMkLst>
            <pc:docMk/>
            <pc:sldMk cId="0" sldId="286"/>
            <ac:spMk id="7" creationId="{7D2AFD63-2236-2450-2676-ABE673FB837E}"/>
          </ac:spMkLst>
        </pc:spChg>
        <pc:spChg chg="add mod">
          <ac:chgData name="Huawei Пользователь" userId="eccb28853f3a6d8e" providerId="LiveId" clId="{6CD30E3A-3357-44B5-8160-7FC72847FAFE}" dt="2023-04-02T17:53:17.442" v="3720" actId="20577"/>
          <ac:spMkLst>
            <pc:docMk/>
            <pc:sldMk cId="0" sldId="286"/>
            <ac:spMk id="8" creationId="{714AB92A-F38D-E7FA-0BE5-052278479C9F}"/>
          </ac:spMkLst>
        </pc:spChg>
        <pc:spChg chg="add mod">
          <ac:chgData name="Huawei Пользователь" userId="eccb28853f3a6d8e" providerId="LiveId" clId="{6CD30E3A-3357-44B5-8160-7FC72847FAFE}" dt="2023-04-02T17:56:22.972" v="3742" actId="20577"/>
          <ac:spMkLst>
            <pc:docMk/>
            <pc:sldMk cId="0" sldId="286"/>
            <ac:spMk id="9" creationId="{83139991-6E6C-4962-20F5-840BDB2B8C20}"/>
          </ac:spMkLst>
        </pc:spChg>
        <pc:spChg chg="add mod">
          <ac:chgData name="Huawei Пользователь" userId="eccb28853f3a6d8e" providerId="LiveId" clId="{6CD30E3A-3357-44B5-8160-7FC72847FAFE}" dt="2023-04-02T17:56:41.575" v="3746" actId="20577"/>
          <ac:spMkLst>
            <pc:docMk/>
            <pc:sldMk cId="0" sldId="286"/>
            <ac:spMk id="10" creationId="{84CD734E-85D0-18F9-B13F-1A21E704EA35}"/>
          </ac:spMkLst>
        </pc:spChg>
        <pc:spChg chg="add mod">
          <ac:chgData name="Huawei Пользователь" userId="eccb28853f3a6d8e" providerId="LiveId" clId="{6CD30E3A-3357-44B5-8160-7FC72847FAFE}" dt="2023-04-02T17:57:02.658" v="3750" actId="20577"/>
          <ac:spMkLst>
            <pc:docMk/>
            <pc:sldMk cId="0" sldId="286"/>
            <ac:spMk id="11" creationId="{A110C094-2430-D5B4-817A-6D392B847F6F}"/>
          </ac:spMkLst>
        </pc:spChg>
        <pc:spChg chg="del">
          <ac:chgData name="Huawei Пользователь" userId="eccb28853f3a6d8e" providerId="LiveId" clId="{6CD30E3A-3357-44B5-8160-7FC72847FAFE}" dt="2023-04-02T16:01:22.639" v="2909" actId="478"/>
          <ac:spMkLst>
            <pc:docMk/>
            <pc:sldMk cId="0" sldId="286"/>
            <ac:spMk id="1930" creationId="{00000000-0000-0000-0000-000000000000}"/>
          </ac:spMkLst>
        </pc:spChg>
        <pc:spChg chg="mod">
          <ac:chgData name="Huawei Пользователь" userId="eccb28853f3a6d8e" providerId="LiveId" clId="{6CD30E3A-3357-44B5-8160-7FC72847FAFE}" dt="2023-04-02T16:03:11.492" v="3014" actId="14100"/>
          <ac:spMkLst>
            <pc:docMk/>
            <pc:sldMk cId="0" sldId="286"/>
            <ac:spMk id="1931" creationId="{00000000-0000-0000-0000-000000000000}"/>
          </ac:spMkLst>
        </pc:spChg>
        <pc:spChg chg="mod">
          <ac:chgData name="Huawei Пользователь" userId="eccb28853f3a6d8e" providerId="LiveId" clId="{6CD30E3A-3357-44B5-8160-7FC72847FAFE}" dt="2023-04-02T16:38:21.988" v="3302" actId="1076"/>
          <ac:spMkLst>
            <pc:docMk/>
            <pc:sldMk cId="0" sldId="286"/>
            <ac:spMk id="1932" creationId="{00000000-0000-0000-0000-000000000000}"/>
          </ac:spMkLst>
        </pc:spChg>
        <pc:picChg chg="add del mod">
          <ac:chgData name="Huawei Пользователь" userId="eccb28853f3a6d8e" providerId="LiveId" clId="{6CD30E3A-3357-44B5-8160-7FC72847FAFE}" dt="2023-04-02T16:04:05.951" v="3018" actId="478"/>
          <ac:picMkLst>
            <pc:docMk/>
            <pc:sldMk cId="0" sldId="286"/>
            <ac:picMk id="5" creationId="{D0899E9A-8347-5F24-957A-5DA7A1A4FE78}"/>
          </ac:picMkLst>
        </pc:picChg>
        <pc:picChg chg="del mod">
          <ac:chgData name="Huawei Пользователь" userId="eccb28853f3a6d8e" providerId="LiveId" clId="{6CD30E3A-3357-44B5-8160-7FC72847FAFE}" dt="2023-04-02T16:02:41.519" v="3007" actId="478"/>
          <ac:picMkLst>
            <pc:docMk/>
            <pc:sldMk cId="0" sldId="286"/>
            <ac:picMk id="1933" creationId="{00000000-0000-0000-0000-000000000000}"/>
          </ac:picMkLst>
        </pc:picChg>
        <pc:picChg chg="add mod">
          <ac:chgData name="Huawei Пользователь" userId="eccb28853f3a6d8e" providerId="LiveId" clId="{6CD30E3A-3357-44B5-8160-7FC72847FAFE}" dt="2023-04-02T16:38:37.229" v="3314" actId="1035"/>
          <ac:picMkLst>
            <pc:docMk/>
            <pc:sldMk cId="0" sldId="286"/>
            <ac:picMk id="2050" creationId="{62AA4A68-B23C-DAC8-E04F-1971F8AC316F}"/>
          </ac:picMkLst>
        </pc:picChg>
        <pc:picChg chg="add mod">
          <ac:chgData name="Huawei Пользователь" userId="eccb28853f3a6d8e" providerId="LiveId" clId="{6CD30E3A-3357-44B5-8160-7FC72847FAFE}" dt="2023-04-02T16:18:16.284" v="3071" actId="1076"/>
          <ac:picMkLst>
            <pc:docMk/>
            <pc:sldMk cId="0" sldId="286"/>
            <ac:picMk id="2052" creationId="{38860AED-CA34-914A-32F6-F5A69BA39A8C}"/>
          </ac:picMkLst>
        </pc:picChg>
        <pc:picChg chg="add mod">
          <ac:chgData name="Huawei Пользователь" userId="eccb28853f3a6d8e" providerId="LiveId" clId="{6CD30E3A-3357-44B5-8160-7FC72847FAFE}" dt="2023-04-02T17:52:56.671" v="3718" actId="1076"/>
          <ac:picMkLst>
            <pc:docMk/>
            <pc:sldMk cId="0" sldId="286"/>
            <ac:picMk id="2054" creationId="{D9C5EDD1-C918-1E4B-A904-F8AD3DB84812}"/>
          </ac:picMkLst>
        </pc:picChg>
        <pc:picChg chg="add mod">
          <ac:chgData name="Huawei Пользователь" userId="eccb28853f3a6d8e" providerId="LiveId" clId="{6CD30E3A-3357-44B5-8160-7FC72847FAFE}" dt="2023-04-02T16:18:46.195" v="3077" actId="14100"/>
          <ac:picMkLst>
            <pc:docMk/>
            <pc:sldMk cId="0" sldId="286"/>
            <ac:picMk id="2056" creationId="{ADE590D3-4128-64E9-BD1E-3CF46869EB0D}"/>
          </ac:picMkLst>
        </pc:picChg>
        <pc:picChg chg="add mod">
          <ac:chgData name="Huawei Пользователь" userId="eccb28853f3a6d8e" providerId="LiveId" clId="{6CD30E3A-3357-44B5-8160-7FC72847FAFE}" dt="2023-04-02T16:18:58.151" v="3082" actId="1076"/>
          <ac:picMkLst>
            <pc:docMk/>
            <pc:sldMk cId="0" sldId="286"/>
            <ac:picMk id="2058" creationId="{6874E3CA-EDC7-704F-DA1B-DE257BF27033}"/>
          </ac:picMkLst>
        </pc:picChg>
        <pc:picChg chg="add mod">
          <ac:chgData name="Huawei Пользователь" userId="eccb28853f3a6d8e" providerId="LiveId" clId="{6CD30E3A-3357-44B5-8160-7FC72847FAFE}" dt="2023-04-02T16:18:20.194" v="3073" actId="1076"/>
          <ac:picMkLst>
            <pc:docMk/>
            <pc:sldMk cId="0" sldId="286"/>
            <ac:picMk id="2060" creationId="{D5A8F41D-3B82-CF97-F1B9-E664E1CF8B65}"/>
          </ac:picMkLst>
        </pc:picChg>
        <pc:picChg chg="add del mod">
          <ac:chgData name="Huawei Пользователь" userId="eccb28853f3a6d8e" providerId="LiveId" clId="{6CD30E3A-3357-44B5-8160-7FC72847FAFE}" dt="2023-04-02T16:35:46.999" v="3282" actId="478"/>
          <ac:picMkLst>
            <pc:docMk/>
            <pc:sldMk cId="0" sldId="286"/>
            <ac:picMk id="2062" creationId="{19E748DF-2CE1-E872-1ABF-97F52D7C02F6}"/>
          </ac:picMkLst>
        </pc:picChg>
        <pc:picChg chg="add mod">
          <ac:chgData name="Huawei Пользователь" userId="eccb28853f3a6d8e" providerId="LiveId" clId="{6CD30E3A-3357-44B5-8160-7FC72847FAFE}" dt="2023-04-02T17:52:29.437" v="3713" actId="1076"/>
          <ac:picMkLst>
            <pc:docMk/>
            <pc:sldMk cId="0" sldId="286"/>
            <ac:picMk id="2064" creationId="{B16F71AD-146F-7502-58FD-6CC5B6DD5325}"/>
          </ac:picMkLst>
        </pc:picChg>
        <pc:picChg chg="add mod">
          <ac:chgData name="Huawei Пользователь" userId="eccb28853f3a6d8e" providerId="LiveId" clId="{6CD30E3A-3357-44B5-8160-7FC72847FAFE}" dt="2023-04-02T17:52:48.254" v="3716" actId="1076"/>
          <ac:picMkLst>
            <pc:docMk/>
            <pc:sldMk cId="0" sldId="286"/>
            <ac:picMk id="2066" creationId="{278D6CCC-4465-1EAE-BE6E-828C9443B050}"/>
          </ac:picMkLst>
        </pc:picChg>
        <pc:picChg chg="add mod">
          <ac:chgData name="Huawei Пользователь" userId="eccb28853f3a6d8e" providerId="LiveId" clId="{6CD30E3A-3357-44B5-8160-7FC72847FAFE}" dt="2023-04-02T16:37:32.297" v="3295" actId="1076"/>
          <ac:picMkLst>
            <pc:docMk/>
            <pc:sldMk cId="0" sldId="286"/>
            <ac:picMk id="2068" creationId="{526BC80D-1A7B-F42E-BACA-21D9B56CCE27}"/>
          </ac:picMkLst>
        </pc:picChg>
        <pc:picChg chg="add mod">
          <ac:chgData name="Huawei Пользователь" userId="eccb28853f3a6d8e" providerId="LiveId" clId="{6CD30E3A-3357-44B5-8160-7FC72847FAFE}" dt="2023-04-02T16:43:28.063" v="3341" actId="1076"/>
          <ac:picMkLst>
            <pc:docMk/>
            <pc:sldMk cId="0" sldId="286"/>
            <ac:picMk id="2070" creationId="{709FB36A-B268-4530-4849-71B26CAD98CD}"/>
          </ac:picMkLst>
        </pc:picChg>
      </pc:sldChg>
      <pc:sldChg chg="del">
        <pc:chgData name="Huawei Пользователь" userId="eccb28853f3a6d8e" providerId="LiveId" clId="{6CD30E3A-3357-44B5-8160-7FC72847FAFE}" dt="2023-04-02T16:30:02.361" v="3141" actId="2696"/>
        <pc:sldMkLst>
          <pc:docMk/>
          <pc:sldMk cId="0" sldId="287"/>
        </pc:sldMkLst>
      </pc:sldChg>
      <pc:sldChg chg="del">
        <pc:chgData name="Huawei Пользователь" userId="eccb28853f3a6d8e" providerId="LiveId" clId="{6CD30E3A-3357-44B5-8160-7FC72847FAFE}" dt="2023-04-02T16:30:02.361" v="3141" actId="2696"/>
        <pc:sldMkLst>
          <pc:docMk/>
          <pc:sldMk cId="0" sldId="288"/>
        </pc:sldMkLst>
      </pc:sldChg>
      <pc:sldChg chg="del">
        <pc:chgData name="Huawei Пользователь" userId="eccb28853f3a6d8e" providerId="LiveId" clId="{6CD30E3A-3357-44B5-8160-7FC72847FAFE}" dt="2023-04-02T16:30:02.361" v="3141" actId="2696"/>
        <pc:sldMkLst>
          <pc:docMk/>
          <pc:sldMk cId="0" sldId="289"/>
        </pc:sldMkLst>
      </pc:sldChg>
      <pc:sldChg chg="addSp delSp modSp mod ord modAnim modNotesTx">
        <pc:chgData name="Huawei Пользователь" userId="eccb28853f3a6d8e" providerId="LiveId" clId="{6CD30E3A-3357-44B5-8160-7FC72847FAFE}" dt="2023-04-02T18:04:04.671" v="3829" actId="20577"/>
        <pc:sldMkLst>
          <pc:docMk/>
          <pc:sldMk cId="0" sldId="290"/>
        </pc:sldMkLst>
        <pc:spChg chg="add mod">
          <ac:chgData name="Huawei Пользователь" userId="eccb28853f3a6d8e" providerId="LiveId" clId="{6CD30E3A-3357-44B5-8160-7FC72847FAFE}" dt="2023-04-02T15:34:40.895" v="2699" actId="14100"/>
          <ac:spMkLst>
            <pc:docMk/>
            <pc:sldMk cId="0" sldId="290"/>
            <ac:spMk id="3" creationId="{4BF8F551-F403-8E30-A6AE-7B7121E84665}"/>
          </ac:spMkLst>
        </pc:spChg>
        <pc:spChg chg="add del mod">
          <ac:chgData name="Huawei Пользователь" userId="eccb28853f3a6d8e" providerId="LiveId" clId="{6CD30E3A-3357-44B5-8160-7FC72847FAFE}" dt="2023-04-02T15:17:25.454" v="2502" actId="478"/>
          <ac:spMkLst>
            <pc:docMk/>
            <pc:sldMk cId="0" sldId="290"/>
            <ac:spMk id="5" creationId="{1E6F8915-FF66-0374-6171-8C350F84786A}"/>
          </ac:spMkLst>
        </pc:spChg>
        <pc:spChg chg="add del mod">
          <ac:chgData name="Huawei Пользователь" userId="eccb28853f3a6d8e" providerId="LiveId" clId="{6CD30E3A-3357-44B5-8160-7FC72847FAFE}" dt="2023-04-02T15:21:32.881" v="2597" actId="478"/>
          <ac:spMkLst>
            <pc:docMk/>
            <pc:sldMk cId="0" sldId="290"/>
            <ac:spMk id="7" creationId="{069F1910-07BA-7C82-087B-D79678B286FC}"/>
          </ac:spMkLst>
        </pc:spChg>
        <pc:spChg chg="add mod">
          <ac:chgData name="Huawei Пользователь" userId="eccb28853f3a6d8e" providerId="LiveId" clId="{6CD30E3A-3357-44B5-8160-7FC72847FAFE}" dt="2023-04-02T15:22:52.966" v="2606" actId="1076"/>
          <ac:spMkLst>
            <pc:docMk/>
            <pc:sldMk cId="0" sldId="290"/>
            <ac:spMk id="8" creationId="{FD18B1ED-F9E9-2D0D-4594-C88613D22437}"/>
          </ac:spMkLst>
        </pc:spChg>
        <pc:spChg chg="add mod">
          <ac:chgData name="Huawei Пользователь" userId="eccb28853f3a6d8e" providerId="LiveId" clId="{6CD30E3A-3357-44B5-8160-7FC72847FAFE}" dt="2023-04-02T17:48:51.033" v="3692"/>
          <ac:spMkLst>
            <pc:docMk/>
            <pc:sldMk cId="0" sldId="290"/>
            <ac:spMk id="9" creationId="{C263F61E-5F06-1A58-C424-650F940C2C08}"/>
          </ac:spMkLst>
        </pc:spChg>
        <pc:spChg chg="del">
          <ac:chgData name="Huawei Пользователь" userId="eccb28853f3a6d8e" providerId="LiveId" clId="{6CD30E3A-3357-44B5-8160-7FC72847FAFE}" dt="2023-04-02T15:17:21.795" v="2501" actId="478"/>
          <ac:spMkLst>
            <pc:docMk/>
            <pc:sldMk cId="0" sldId="290"/>
            <ac:spMk id="1983" creationId="{00000000-0000-0000-0000-000000000000}"/>
          </ac:spMkLst>
        </pc:spChg>
        <pc:spChg chg="del">
          <ac:chgData name="Huawei Пользователь" userId="eccb28853f3a6d8e" providerId="LiveId" clId="{6CD30E3A-3357-44B5-8160-7FC72847FAFE}" dt="2023-04-02T15:17:14.878" v="2500" actId="478"/>
          <ac:spMkLst>
            <pc:docMk/>
            <pc:sldMk cId="0" sldId="290"/>
            <ac:spMk id="1984" creationId="{00000000-0000-0000-0000-000000000000}"/>
          </ac:spMkLst>
        </pc:spChg>
        <pc:spChg chg="del">
          <ac:chgData name="Huawei Пользователь" userId="eccb28853f3a6d8e" providerId="LiveId" clId="{6CD30E3A-3357-44B5-8160-7FC72847FAFE}" dt="2023-04-02T15:21:30.204" v="2596" actId="478"/>
          <ac:spMkLst>
            <pc:docMk/>
            <pc:sldMk cId="0" sldId="290"/>
            <ac:spMk id="1985" creationId="{00000000-0000-0000-0000-000000000000}"/>
          </ac:spMkLst>
        </pc:spChg>
        <pc:spChg chg="del mod">
          <ac:chgData name="Huawei Пользователь" userId="eccb28853f3a6d8e" providerId="LiveId" clId="{6CD30E3A-3357-44B5-8160-7FC72847FAFE}" dt="2023-04-02T15:24:00.924" v="2609" actId="478"/>
          <ac:spMkLst>
            <pc:docMk/>
            <pc:sldMk cId="0" sldId="290"/>
            <ac:spMk id="1986" creationId="{00000000-0000-0000-0000-000000000000}"/>
          </ac:spMkLst>
        </pc:spChg>
        <pc:spChg chg="del mod">
          <ac:chgData name="Huawei Пользователь" userId="eccb28853f3a6d8e" providerId="LiveId" clId="{6CD30E3A-3357-44B5-8160-7FC72847FAFE}" dt="2023-04-02T15:24:01.839" v="2610" actId="478"/>
          <ac:spMkLst>
            <pc:docMk/>
            <pc:sldMk cId="0" sldId="290"/>
            <ac:spMk id="1987" creationId="{00000000-0000-0000-0000-000000000000}"/>
          </ac:spMkLst>
        </pc:spChg>
        <pc:spChg chg="add del mod">
          <ac:chgData name="Huawei Пользователь" userId="eccb28853f3a6d8e" providerId="LiveId" clId="{6CD30E3A-3357-44B5-8160-7FC72847FAFE}" dt="2023-04-02T15:24:02.485" v="2611" actId="478"/>
          <ac:spMkLst>
            <pc:docMk/>
            <pc:sldMk cId="0" sldId="290"/>
            <ac:spMk id="1988" creationId="{00000000-0000-0000-0000-000000000000}"/>
          </ac:spMkLst>
        </pc:spChg>
        <pc:spChg chg="del">
          <ac:chgData name="Huawei Пользователь" userId="eccb28853f3a6d8e" providerId="LiveId" clId="{6CD30E3A-3357-44B5-8160-7FC72847FAFE}" dt="2023-04-02T15:21:22.154" v="2593" actId="478"/>
          <ac:spMkLst>
            <pc:docMk/>
            <pc:sldMk cId="0" sldId="290"/>
            <ac:spMk id="1989" creationId="{00000000-0000-0000-0000-000000000000}"/>
          </ac:spMkLst>
        </pc:spChg>
        <pc:grpChg chg="del">
          <ac:chgData name="Huawei Пользователь" userId="eccb28853f3a6d8e" providerId="LiveId" clId="{6CD30E3A-3357-44B5-8160-7FC72847FAFE}" dt="2023-04-02T15:21:24.880" v="2594" actId="478"/>
          <ac:grpSpMkLst>
            <pc:docMk/>
            <pc:sldMk cId="0" sldId="290"/>
            <ac:grpSpMk id="1990" creationId="{00000000-0000-0000-0000-000000000000}"/>
          </ac:grpSpMkLst>
        </pc:grpChg>
        <pc:grpChg chg="del">
          <ac:chgData name="Huawei Пользователь" userId="eccb28853f3a6d8e" providerId="LiveId" clId="{6CD30E3A-3357-44B5-8160-7FC72847FAFE}" dt="2023-04-02T15:21:27.739" v="2595" actId="478"/>
          <ac:grpSpMkLst>
            <pc:docMk/>
            <pc:sldMk cId="0" sldId="290"/>
            <ac:grpSpMk id="1995" creationId="{00000000-0000-0000-0000-000000000000}"/>
          </ac:grpSpMkLst>
        </pc:grpChg>
        <pc:grpChg chg="del mod">
          <ac:chgData name="Huawei Пользователь" userId="eccb28853f3a6d8e" providerId="LiveId" clId="{6CD30E3A-3357-44B5-8160-7FC72847FAFE}" dt="2023-04-02T15:34:56.868" v="2705" actId="478"/>
          <ac:grpSpMkLst>
            <pc:docMk/>
            <pc:sldMk cId="0" sldId="290"/>
            <ac:grpSpMk id="2010" creationId="{00000000-0000-0000-0000-000000000000}"/>
          </ac:grpSpMkLst>
        </pc:grpChg>
        <pc:grpChg chg="del mod">
          <ac:chgData name="Huawei Пользователь" userId="eccb28853f3a6d8e" providerId="LiveId" clId="{6CD30E3A-3357-44B5-8160-7FC72847FAFE}" dt="2023-04-02T15:24:22.489" v="2619" actId="478"/>
          <ac:grpSpMkLst>
            <pc:docMk/>
            <pc:sldMk cId="0" sldId="290"/>
            <ac:grpSpMk id="2019" creationId="{00000000-0000-0000-0000-000000000000}"/>
          </ac:grpSpMkLst>
        </pc:grpChg>
        <pc:grpChg chg="mod">
          <ac:chgData name="Huawei Пользователь" userId="eccb28853f3a6d8e" providerId="LiveId" clId="{6CD30E3A-3357-44B5-8160-7FC72847FAFE}" dt="2023-04-02T15:34:47.907" v="2702" actId="1076"/>
          <ac:grpSpMkLst>
            <pc:docMk/>
            <pc:sldMk cId="0" sldId="290"/>
            <ac:grpSpMk id="2024" creationId="{00000000-0000-0000-0000-000000000000}"/>
          </ac:grpSpMkLst>
        </pc:grpChg>
        <pc:grpChg chg="del mod">
          <ac:chgData name="Huawei Пользователь" userId="eccb28853f3a6d8e" providerId="LiveId" clId="{6CD30E3A-3357-44B5-8160-7FC72847FAFE}" dt="2023-04-02T15:25:51.092" v="2632" actId="478"/>
          <ac:grpSpMkLst>
            <pc:docMk/>
            <pc:sldMk cId="0" sldId="290"/>
            <ac:grpSpMk id="2037" creationId="{00000000-0000-0000-0000-000000000000}"/>
          </ac:grpSpMkLst>
        </pc:grpChg>
        <pc:picChg chg="add mod">
          <ac:chgData name="Huawei Пользователь" userId="eccb28853f3a6d8e" providerId="LiveId" clId="{6CD30E3A-3357-44B5-8160-7FC72847FAFE}" dt="2023-04-02T15:37:12.598" v="2721" actId="1076"/>
          <ac:picMkLst>
            <pc:docMk/>
            <pc:sldMk cId="0" sldId="290"/>
            <ac:picMk id="1026" creationId="{8E745E0D-3F24-FC6F-19E7-59FEBE471202}"/>
          </ac:picMkLst>
        </pc:picChg>
        <pc:picChg chg="add mod">
          <ac:chgData name="Huawei Пользователь" userId="eccb28853f3a6d8e" providerId="LiveId" clId="{6CD30E3A-3357-44B5-8160-7FC72847FAFE}" dt="2023-04-02T15:43:58.884" v="2766" actId="1076"/>
          <ac:picMkLst>
            <pc:docMk/>
            <pc:sldMk cId="0" sldId="290"/>
            <ac:picMk id="1028" creationId="{4676EFD2-FD03-0FE6-9B54-4B3530FC73F2}"/>
          </ac:picMkLst>
        </pc:picChg>
        <pc:picChg chg="add mod">
          <ac:chgData name="Huawei Пользователь" userId="eccb28853f3a6d8e" providerId="LiveId" clId="{6CD30E3A-3357-44B5-8160-7FC72847FAFE}" dt="2023-04-02T15:43:46.314" v="2761" actId="1076"/>
          <ac:picMkLst>
            <pc:docMk/>
            <pc:sldMk cId="0" sldId="290"/>
            <ac:picMk id="1030" creationId="{E35F0439-6055-1C25-D090-95DB79982ACD}"/>
          </ac:picMkLst>
        </pc:picChg>
        <pc:picChg chg="add mod">
          <ac:chgData name="Huawei Пользователь" userId="eccb28853f3a6d8e" providerId="LiveId" clId="{6CD30E3A-3357-44B5-8160-7FC72847FAFE}" dt="2023-04-02T15:46:09.484" v="2771" actId="1076"/>
          <ac:picMkLst>
            <pc:docMk/>
            <pc:sldMk cId="0" sldId="290"/>
            <ac:picMk id="1032" creationId="{0D6D6E62-0544-B678-28DE-24E8E0AE63FC}"/>
          </ac:picMkLst>
        </pc:picChg>
        <pc:picChg chg="add mod">
          <ac:chgData name="Huawei Пользователь" userId="eccb28853f3a6d8e" providerId="LiveId" clId="{6CD30E3A-3357-44B5-8160-7FC72847FAFE}" dt="2023-04-02T15:46:47.005" v="2784" actId="1076"/>
          <ac:picMkLst>
            <pc:docMk/>
            <pc:sldMk cId="0" sldId="290"/>
            <ac:picMk id="1034" creationId="{0BAF4FFA-0A53-D7CD-E5D9-CD763250FB8A}"/>
          </ac:picMkLst>
        </pc:picChg>
        <pc:picChg chg="add mod">
          <ac:chgData name="Huawei Пользователь" userId="eccb28853f3a6d8e" providerId="LiveId" clId="{6CD30E3A-3357-44B5-8160-7FC72847FAFE}" dt="2023-04-02T15:38:34.189" v="2734" actId="14100"/>
          <ac:picMkLst>
            <pc:docMk/>
            <pc:sldMk cId="0" sldId="290"/>
            <ac:picMk id="1036" creationId="{0BEAF396-E59D-09ED-1B84-E614F0A9B65D}"/>
          </ac:picMkLst>
        </pc:picChg>
        <pc:picChg chg="add mod">
          <ac:chgData name="Huawei Пользователь" userId="eccb28853f3a6d8e" providerId="LiveId" clId="{6CD30E3A-3357-44B5-8160-7FC72847FAFE}" dt="2023-04-02T15:46:32.019" v="2777" actId="1076"/>
          <ac:picMkLst>
            <pc:docMk/>
            <pc:sldMk cId="0" sldId="290"/>
            <ac:picMk id="1038" creationId="{A69B393B-1918-55D6-B769-9DD4BC893A47}"/>
          </ac:picMkLst>
        </pc:picChg>
        <pc:picChg chg="add mod">
          <ac:chgData name="Huawei Пользователь" userId="eccb28853f3a6d8e" providerId="LiveId" clId="{6CD30E3A-3357-44B5-8160-7FC72847FAFE}" dt="2023-04-02T15:44:01.505" v="2767" actId="1076"/>
          <ac:picMkLst>
            <pc:docMk/>
            <pc:sldMk cId="0" sldId="290"/>
            <ac:picMk id="1040" creationId="{63EA6799-5C38-838B-FEB3-2F978E2201E5}"/>
          </ac:picMkLst>
        </pc:picChg>
        <pc:picChg chg="add mod">
          <ac:chgData name="Huawei Пользователь" userId="eccb28853f3a6d8e" providerId="LiveId" clId="{6CD30E3A-3357-44B5-8160-7FC72847FAFE}" dt="2023-04-02T15:46:35.640" v="2778" actId="1076"/>
          <ac:picMkLst>
            <pc:docMk/>
            <pc:sldMk cId="0" sldId="290"/>
            <ac:picMk id="1042" creationId="{053287E2-D0DC-E05A-C3F1-10726914D7FE}"/>
          </ac:picMkLst>
        </pc:picChg>
        <pc:picChg chg="add mod">
          <ac:chgData name="Huawei Пользователь" userId="eccb28853f3a6d8e" providerId="LiveId" clId="{6CD30E3A-3357-44B5-8160-7FC72847FAFE}" dt="2023-04-02T15:46:53.815" v="2787" actId="1076"/>
          <ac:picMkLst>
            <pc:docMk/>
            <pc:sldMk cId="0" sldId="290"/>
            <ac:picMk id="1044" creationId="{2DDED2F8-CD98-260B-EA6C-F79A4DF7F104}"/>
          </ac:picMkLst>
        </pc:picChg>
      </pc:sldChg>
      <pc:sldChg chg="del">
        <pc:chgData name="Huawei Пользователь" userId="eccb28853f3a6d8e" providerId="LiveId" clId="{6CD30E3A-3357-44B5-8160-7FC72847FAFE}" dt="2023-04-02T16:30:02.361" v="3141" actId="2696"/>
        <pc:sldMkLst>
          <pc:docMk/>
          <pc:sldMk cId="0" sldId="291"/>
        </pc:sldMkLst>
      </pc:sldChg>
      <pc:sldChg chg="del">
        <pc:chgData name="Huawei Пользователь" userId="eccb28853f3a6d8e" providerId="LiveId" clId="{6CD30E3A-3357-44B5-8160-7FC72847FAFE}" dt="2023-04-02T16:30:02.361" v="3141" actId="2696"/>
        <pc:sldMkLst>
          <pc:docMk/>
          <pc:sldMk cId="0" sldId="292"/>
        </pc:sldMkLst>
      </pc:sldChg>
      <pc:sldChg chg="del">
        <pc:chgData name="Huawei Пользователь" userId="eccb28853f3a6d8e" providerId="LiveId" clId="{6CD30E3A-3357-44B5-8160-7FC72847FAFE}" dt="2023-04-02T16:30:02.361" v="3141" actId="2696"/>
        <pc:sldMkLst>
          <pc:docMk/>
          <pc:sldMk cId="0" sldId="293"/>
        </pc:sldMkLst>
      </pc:sldChg>
      <pc:sldChg chg="del">
        <pc:chgData name="Huawei Пользователь" userId="eccb28853f3a6d8e" providerId="LiveId" clId="{6CD30E3A-3357-44B5-8160-7FC72847FAFE}" dt="2023-04-02T16:30:02.361" v="3141" actId="2696"/>
        <pc:sldMkLst>
          <pc:docMk/>
          <pc:sldMk cId="0" sldId="294"/>
        </pc:sldMkLst>
      </pc:sldChg>
      <pc:sldChg chg="del">
        <pc:chgData name="Huawei Пользователь" userId="eccb28853f3a6d8e" providerId="LiveId" clId="{6CD30E3A-3357-44B5-8160-7FC72847FAFE}" dt="2023-04-02T15:16:06.046" v="2495" actId="2696"/>
        <pc:sldMkLst>
          <pc:docMk/>
          <pc:sldMk cId="0" sldId="295"/>
        </pc:sldMkLst>
      </pc:sldChg>
      <pc:sldChg chg="del">
        <pc:chgData name="Huawei Пользователь" userId="eccb28853f3a6d8e" providerId="LiveId" clId="{6CD30E3A-3357-44B5-8160-7FC72847FAFE}" dt="2023-04-02T15:16:06.046" v="2495" actId="2696"/>
        <pc:sldMkLst>
          <pc:docMk/>
          <pc:sldMk cId="0" sldId="296"/>
        </pc:sldMkLst>
      </pc:sldChg>
      <pc:sldChg chg="del">
        <pc:chgData name="Huawei Пользователь" userId="eccb28853f3a6d8e" providerId="LiveId" clId="{6CD30E3A-3357-44B5-8160-7FC72847FAFE}" dt="2023-04-02T15:16:06.046" v="2495" actId="2696"/>
        <pc:sldMkLst>
          <pc:docMk/>
          <pc:sldMk cId="0" sldId="297"/>
        </pc:sldMkLst>
      </pc:sldChg>
      <pc:sldChg chg="del">
        <pc:chgData name="Huawei Пользователь" userId="eccb28853f3a6d8e" providerId="LiveId" clId="{6CD30E3A-3357-44B5-8160-7FC72847FAFE}" dt="2023-04-02T15:16:06.046" v="2495" actId="2696"/>
        <pc:sldMkLst>
          <pc:docMk/>
          <pc:sldMk cId="0" sldId="298"/>
        </pc:sldMkLst>
      </pc:sldChg>
      <pc:sldChg chg="del">
        <pc:chgData name="Huawei Пользователь" userId="eccb28853f3a6d8e" providerId="LiveId" clId="{6CD30E3A-3357-44B5-8160-7FC72847FAFE}" dt="2023-04-02T15:16:06.046" v="2495" actId="2696"/>
        <pc:sldMkLst>
          <pc:docMk/>
          <pc:sldMk cId="0" sldId="299"/>
        </pc:sldMkLst>
      </pc:sldChg>
      <pc:sldChg chg="del">
        <pc:chgData name="Huawei Пользователь" userId="eccb28853f3a6d8e" providerId="LiveId" clId="{6CD30E3A-3357-44B5-8160-7FC72847FAFE}" dt="2023-04-02T15:16:06.046" v="2495" actId="2696"/>
        <pc:sldMkLst>
          <pc:docMk/>
          <pc:sldMk cId="0" sldId="300"/>
        </pc:sldMkLst>
      </pc:sldChg>
      <pc:sldChg chg="del">
        <pc:chgData name="Huawei Пользователь" userId="eccb28853f3a6d8e" providerId="LiveId" clId="{6CD30E3A-3357-44B5-8160-7FC72847FAFE}" dt="2023-04-02T15:16:06.046" v="2495" actId="2696"/>
        <pc:sldMkLst>
          <pc:docMk/>
          <pc:sldMk cId="0" sldId="301"/>
        </pc:sldMkLst>
      </pc:sldChg>
      <pc:sldChg chg="del">
        <pc:chgData name="Huawei Пользователь" userId="eccb28853f3a6d8e" providerId="LiveId" clId="{6CD30E3A-3357-44B5-8160-7FC72847FAFE}" dt="2023-04-02T15:16:06.046" v="2495" actId="2696"/>
        <pc:sldMkLst>
          <pc:docMk/>
          <pc:sldMk cId="0" sldId="302"/>
        </pc:sldMkLst>
      </pc:sldChg>
      <pc:sldChg chg="del">
        <pc:chgData name="Huawei Пользователь" userId="eccb28853f3a6d8e" providerId="LiveId" clId="{6CD30E3A-3357-44B5-8160-7FC72847FAFE}" dt="2023-04-02T15:16:06.046" v="2495" actId="2696"/>
        <pc:sldMkLst>
          <pc:docMk/>
          <pc:sldMk cId="0" sldId="303"/>
        </pc:sldMkLst>
      </pc:sldChg>
      <pc:sldChg chg="del">
        <pc:chgData name="Huawei Пользователь" userId="eccb28853f3a6d8e" providerId="LiveId" clId="{6CD30E3A-3357-44B5-8160-7FC72847FAFE}" dt="2023-04-02T15:16:06.046" v="2495" actId="2696"/>
        <pc:sldMkLst>
          <pc:docMk/>
          <pc:sldMk cId="0" sldId="304"/>
        </pc:sldMkLst>
      </pc:sldChg>
      <pc:sldChg chg="del">
        <pc:chgData name="Huawei Пользователь" userId="eccb28853f3a6d8e" providerId="LiveId" clId="{6CD30E3A-3357-44B5-8160-7FC72847FAFE}" dt="2023-04-02T15:16:06.046" v="2495" actId="2696"/>
        <pc:sldMkLst>
          <pc:docMk/>
          <pc:sldMk cId="0" sldId="305"/>
        </pc:sldMkLst>
      </pc:sldChg>
      <pc:sldChg chg="del">
        <pc:chgData name="Huawei Пользователь" userId="eccb28853f3a6d8e" providerId="LiveId" clId="{6CD30E3A-3357-44B5-8160-7FC72847FAFE}" dt="2023-04-02T15:16:06.046" v="2495" actId="2696"/>
        <pc:sldMkLst>
          <pc:docMk/>
          <pc:sldMk cId="0" sldId="306"/>
        </pc:sldMkLst>
      </pc:sldChg>
      <pc:sldChg chg="del">
        <pc:chgData name="Huawei Пользователь" userId="eccb28853f3a6d8e" providerId="LiveId" clId="{6CD30E3A-3357-44B5-8160-7FC72847FAFE}" dt="2023-04-02T15:16:06.046" v="2495" actId="2696"/>
        <pc:sldMkLst>
          <pc:docMk/>
          <pc:sldMk cId="0" sldId="307"/>
        </pc:sldMkLst>
      </pc:sldChg>
      <pc:sldChg chg="del">
        <pc:chgData name="Huawei Пользователь" userId="eccb28853f3a6d8e" providerId="LiveId" clId="{6CD30E3A-3357-44B5-8160-7FC72847FAFE}" dt="2023-04-02T15:16:06.046" v="2495" actId="2696"/>
        <pc:sldMkLst>
          <pc:docMk/>
          <pc:sldMk cId="0" sldId="308"/>
        </pc:sldMkLst>
      </pc:sldChg>
      <pc:sldChg chg="del">
        <pc:chgData name="Huawei Пользователь" userId="eccb28853f3a6d8e" providerId="LiveId" clId="{6CD30E3A-3357-44B5-8160-7FC72847FAFE}" dt="2023-04-02T15:16:06.046" v="2495" actId="2696"/>
        <pc:sldMkLst>
          <pc:docMk/>
          <pc:sldMk cId="0" sldId="309"/>
        </pc:sldMkLst>
      </pc:sldChg>
      <pc:sldChg chg="del">
        <pc:chgData name="Huawei Пользователь" userId="eccb28853f3a6d8e" providerId="LiveId" clId="{6CD30E3A-3357-44B5-8160-7FC72847FAFE}" dt="2023-04-02T15:16:06.046" v="2495" actId="2696"/>
        <pc:sldMkLst>
          <pc:docMk/>
          <pc:sldMk cId="0" sldId="310"/>
        </pc:sldMkLst>
      </pc:sldChg>
      <pc:sldChg chg="del">
        <pc:chgData name="Huawei Пользователь" userId="eccb28853f3a6d8e" providerId="LiveId" clId="{6CD30E3A-3357-44B5-8160-7FC72847FAFE}" dt="2023-04-02T15:16:06.046" v="2495" actId="2696"/>
        <pc:sldMkLst>
          <pc:docMk/>
          <pc:sldMk cId="0" sldId="311"/>
        </pc:sldMkLst>
      </pc:sldChg>
      <pc:sldChg chg="del">
        <pc:chgData name="Huawei Пользователь" userId="eccb28853f3a6d8e" providerId="LiveId" clId="{6CD30E3A-3357-44B5-8160-7FC72847FAFE}" dt="2023-04-02T15:16:06.046" v="2495" actId="2696"/>
        <pc:sldMkLst>
          <pc:docMk/>
          <pc:sldMk cId="0" sldId="312"/>
        </pc:sldMkLst>
      </pc:sldChg>
      <pc:sldChg chg="addSp delSp modSp add mod modAnim modNotesTx">
        <pc:chgData name="Huawei Пользователь" userId="eccb28853f3a6d8e" providerId="LiveId" clId="{6CD30E3A-3357-44B5-8160-7FC72847FAFE}" dt="2023-04-02T14:47:48.141" v="2001" actId="5793"/>
        <pc:sldMkLst>
          <pc:docMk/>
          <pc:sldMk cId="2393878492" sldId="313"/>
        </pc:sldMkLst>
        <pc:spChg chg="del mod">
          <ac:chgData name="Huawei Пользователь" userId="eccb28853f3a6d8e" providerId="LiveId" clId="{6CD30E3A-3357-44B5-8160-7FC72847FAFE}" dt="2023-04-02T12:53:28.010" v="389" actId="478"/>
          <ac:spMkLst>
            <pc:docMk/>
            <pc:sldMk cId="2393878492" sldId="313"/>
            <ac:spMk id="2" creationId="{7102A178-D269-1333-920A-49CE8E5FBC00}"/>
          </ac:spMkLst>
        </pc:spChg>
        <pc:spChg chg="add del mod">
          <ac:chgData name="Huawei Пользователь" userId="eccb28853f3a6d8e" providerId="LiveId" clId="{6CD30E3A-3357-44B5-8160-7FC72847FAFE}" dt="2023-04-02T12:53:19.977" v="387" actId="478"/>
          <ac:spMkLst>
            <pc:docMk/>
            <pc:sldMk cId="2393878492" sldId="313"/>
            <ac:spMk id="4" creationId="{EC5183F4-F3A5-F81E-A28D-C512F56923F6}"/>
          </ac:spMkLst>
        </pc:spChg>
        <pc:spChg chg="add mod">
          <ac:chgData name="Huawei Пользователь" userId="eccb28853f3a6d8e" providerId="LiveId" clId="{6CD30E3A-3357-44B5-8160-7FC72847FAFE}" dt="2023-04-02T12:53:53.442" v="392" actId="404"/>
          <ac:spMkLst>
            <pc:docMk/>
            <pc:sldMk cId="2393878492" sldId="313"/>
            <ac:spMk id="5" creationId="{96F53595-E428-1D8A-F66D-C7295DCA541D}"/>
          </ac:spMkLst>
        </pc:spChg>
        <pc:spChg chg="mod">
          <ac:chgData name="Huawei Пользователь" userId="eccb28853f3a6d8e" providerId="LiveId" clId="{6CD30E3A-3357-44B5-8160-7FC72847FAFE}" dt="2023-04-02T13:58:43.981" v="1261" actId="20577"/>
          <ac:spMkLst>
            <pc:docMk/>
            <pc:sldMk cId="2393878492" sldId="313"/>
            <ac:spMk id="1053" creationId="{00000000-0000-0000-0000-000000000000}"/>
          </ac:spMkLst>
        </pc:spChg>
        <pc:spChg chg="del">
          <ac:chgData name="Huawei Пользователь" userId="eccb28853f3a6d8e" providerId="LiveId" clId="{6CD30E3A-3357-44B5-8160-7FC72847FAFE}" dt="2023-04-02T12:53:09.708" v="385" actId="478"/>
          <ac:spMkLst>
            <pc:docMk/>
            <pc:sldMk cId="2393878492" sldId="313"/>
            <ac:spMk id="1054" creationId="{00000000-0000-0000-0000-000000000000}"/>
          </ac:spMkLst>
        </pc:spChg>
        <pc:picChg chg="add mod">
          <ac:chgData name="Huawei Пользователь" userId="eccb28853f3a6d8e" providerId="LiveId" clId="{6CD30E3A-3357-44B5-8160-7FC72847FAFE}" dt="2023-04-02T12:57:10.575" v="425" actId="1035"/>
          <ac:picMkLst>
            <pc:docMk/>
            <pc:sldMk cId="2393878492" sldId="313"/>
            <ac:picMk id="1026" creationId="{C9D2F00B-DF60-0061-5164-31928D6B221E}"/>
          </ac:picMkLst>
        </pc:picChg>
        <pc:picChg chg="add mod">
          <ac:chgData name="Huawei Пользователь" userId="eccb28853f3a6d8e" providerId="LiveId" clId="{6CD30E3A-3357-44B5-8160-7FC72847FAFE}" dt="2023-04-02T13:59:09.298" v="1264" actId="1076"/>
          <ac:picMkLst>
            <pc:docMk/>
            <pc:sldMk cId="2393878492" sldId="313"/>
            <ac:picMk id="1028" creationId="{374F1406-DE3A-7FB8-54F5-27426108E0F9}"/>
          </ac:picMkLst>
        </pc:picChg>
        <pc:picChg chg="add del mod">
          <ac:chgData name="Huawei Пользователь" userId="eccb28853f3a6d8e" providerId="LiveId" clId="{6CD30E3A-3357-44B5-8160-7FC72847FAFE}" dt="2023-04-02T13:12:12.254" v="529" actId="478"/>
          <ac:picMkLst>
            <pc:docMk/>
            <pc:sldMk cId="2393878492" sldId="313"/>
            <ac:picMk id="1030" creationId="{F46D0684-483A-F01E-D572-73B0F10C0C99}"/>
          </ac:picMkLst>
        </pc:picChg>
        <pc:picChg chg="add del mod">
          <ac:chgData name="Huawei Пользователь" userId="eccb28853f3a6d8e" providerId="LiveId" clId="{6CD30E3A-3357-44B5-8160-7FC72847FAFE}" dt="2023-04-02T13:40:44.637" v="897" actId="21"/>
          <ac:picMkLst>
            <pc:docMk/>
            <pc:sldMk cId="2393878492" sldId="313"/>
            <ac:picMk id="1032" creationId="{400B32BA-61D9-C68E-97BC-FCEB8B05DE06}"/>
          </ac:picMkLst>
        </pc:picChg>
      </pc:sldChg>
      <pc:sldMasterChg chg="delSldLayout">
        <pc:chgData name="Huawei Пользователь" userId="eccb28853f3a6d8e" providerId="LiveId" clId="{6CD30E3A-3357-44B5-8160-7FC72847FAFE}" dt="2023-04-02T17:18:55.620" v="3444" actId="2696"/>
        <pc:sldMasterMkLst>
          <pc:docMk/>
          <pc:sldMasterMk cId="0" sldId="2147483688"/>
        </pc:sldMasterMkLst>
        <pc:sldLayoutChg chg="del">
          <pc:chgData name="Huawei Пользователь" userId="eccb28853f3a6d8e" providerId="LiveId" clId="{6CD30E3A-3357-44B5-8160-7FC72847FAFE}" dt="2023-04-02T14:02:46.436" v="1320" actId="47"/>
          <pc:sldLayoutMkLst>
            <pc:docMk/>
            <pc:sldMasterMk cId="0" sldId="2147483688"/>
            <pc:sldLayoutMk cId="0" sldId="2147483649"/>
          </pc:sldLayoutMkLst>
        </pc:sldLayoutChg>
        <pc:sldLayoutChg chg="del">
          <pc:chgData name="Huawei Пользователь" userId="eccb28853f3a6d8e" providerId="LiveId" clId="{6CD30E3A-3357-44B5-8160-7FC72847FAFE}" dt="2023-04-02T16:30:02.361" v="3141" actId="2696"/>
          <pc:sldLayoutMkLst>
            <pc:docMk/>
            <pc:sldMasterMk cId="0" sldId="2147483688"/>
            <pc:sldLayoutMk cId="0" sldId="2147483652"/>
          </pc:sldLayoutMkLst>
        </pc:sldLayoutChg>
        <pc:sldLayoutChg chg="del">
          <pc:chgData name="Huawei Пользователь" userId="eccb28853f3a6d8e" providerId="LiveId" clId="{6CD30E3A-3357-44B5-8160-7FC72847FAFE}" dt="2023-04-02T17:18:55.620" v="3444" actId="2696"/>
          <pc:sldLayoutMkLst>
            <pc:docMk/>
            <pc:sldMasterMk cId="0" sldId="2147483688"/>
            <pc:sldLayoutMk cId="0" sldId="2147483654"/>
          </pc:sldLayoutMkLst>
        </pc:sldLayoutChg>
        <pc:sldLayoutChg chg="del">
          <pc:chgData name="Huawei Пользователь" userId="eccb28853f3a6d8e" providerId="LiveId" clId="{6CD30E3A-3357-44B5-8160-7FC72847FAFE}" dt="2023-04-02T14:02:46.930" v="1321" actId="47"/>
          <pc:sldLayoutMkLst>
            <pc:docMk/>
            <pc:sldMasterMk cId="0" sldId="2147483688"/>
            <pc:sldLayoutMk cId="0" sldId="2147483655"/>
          </pc:sldLayoutMkLst>
        </pc:sldLayoutChg>
        <pc:sldLayoutChg chg="del">
          <pc:chgData name="Huawei Пользователь" userId="eccb28853f3a6d8e" providerId="LiveId" clId="{6CD30E3A-3357-44B5-8160-7FC72847FAFE}" dt="2023-04-02T16:30:15.239" v="3142" actId="2696"/>
          <pc:sldLayoutMkLst>
            <pc:docMk/>
            <pc:sldMasterMk cId="0" sldId="2147483688"/>
            <pc:sldLayoutMk cId="0" sldId="2147483656"/>
          </pc:sldLayoutMkLst>
        </pc:sldLayoutChg>
        <pc:sldLayoutChg chg="del">
          <pc:chgData name="Huawei Пользователь" userId="eccb28853f3a6d8e" providerId="LiveId" clId="{6CD30E3A-3357-44B5-8160-7FC72847FAFE}" dt="2023-04-02T16:30:02.361" v="3141" actId="2696"/>
          <pc:sldLayoutMkLst>
            <pc:docMk/>
            <pc:sldMasterMk cId="0" sldId="2147483688"/>
            <pc:sldLayoutMk cId="0" sldId="2147483657"/>
          </pc:sldLayoutMkLst>
        </pc:sldLayoutChg>
        <pc:sldLayoutChg chg="del">
          <pc:chgData name="Huawei Пользователь" userId="eccb28853f3a6d8e" providerId="LiveId" clId="{6CD30E3A-3357-44B5-8160-7FC72847FAFE}" dt="2023-04-02T14:02:46.962" v="1322" actId="47"/>
          <pc:sldLayoutMkLst>
            <pc:docMk/>
            <pc:sldMasterMk cId="0" sldId="2147483688"/>
            <pc:sldLayoutMk cId="0" sldId="2147483659"/>
          </pc:sldLayoutMkLst>
        </pc:sldLayoutChg>
        <pc:sldLayoutChg chg="del">
          <pc:chgData name="Huawei Пользователь" userId="eccb28853f3a6d8e" providerId="LiveId" clId="{6CD30E3A-3357-44B5-8160-7FC72847FAFE}" dt="2023-04-02T16:30:38.753" v="3144" actId="2696"/>
          <pc:sldLayoutMkLst>
            <pc:docMk/>
            <pc:sldMasterMk cId="0" sldId="2147483688"/>
            <pc:sldLayoutMk cId="0" sldId="2147483660"/>
          </pc:sldLayoutMkLst>
        </pc:sldLayoutChg>
        <pc:sldLayoutChg chg="del">
          <pc:chgData name="Huawei Пользователь" userId="eccb28853f3a6d8e" providerId="LiveId" clId="{6CD30E3A-3357-44B5-8160-7FC72847FAFE}" dt="2023-04-02T17:18:55.620" v="3444" actId="2696"/>
          <pc:sldLayoutMkLst>
            <pc:docMk/>
            <pc:sldMasterMk cId="0" sldId="2147483688"/>
            <pc:sldLayoutMk cId="0" sldId="2147483662"/>
          </pc:sldLayoutMkLst>
        </pc:sldLayoutChg>
        <pc:sldLayoutChg chg="del">
          <pc:chgData name="Huawei Пользователь" userId="eccb28853f3a6d8e" providerId="LiveId" clId="{6CD30E3A-3357-44B5-8160-7FC72847FAFE}" dt="2023-04-02T16:30:02.361" v="3141" actId="2696"/>
          <pc:sldLayoutMkLst>
            <pc:docMk/>
            <pc:sldMasterMk cId="0" sldId="2147483688"/>
            <pc:sldLayoutMk cId="0" sldId="2147483663"/>
          </pc:sldLayoutMkLst>
        </pc:sldLayoutChg>
        <pc:sldLayoutChg chg="del">
          <pc:chgData name="Huawei Пользователь" userId="eccb28853f3a6d8e" providerId="LiveId" clId="{6CD30E3A-3357-44B5-8160-7FC72847FAFE}" dt="2023-04-02T16:30:38.753" v="3144" actId="2696"/>
          <pc:sldLayoutMkLst>
            <pc:docMk/>
            <pc:sldMasterMk cId="0" sldId="2147483688"/>
            <pc:sldLayoutMk cId="0" sldId="2147483664"/>
          </pc:sldLayoutMkLst>
        </pc:sldLayoutChg>
        <pc:sldLayoutChg chg="del">
          <pc:chgData name="Huawei Пользователь" userId="eccb28853f3a6d8e" providerId="LiveId" clId="{6CD30E3A-3357-44B5-8160-7FC72847FAFE}" dt="2023-04-02T16:30:02.361" v="3141" actId="2696"/>
          <pc:sldLayoutMkLst>
            <pc:docMk/>
            <pc:sldMasterMk cId="0" sldId="2147483688"/>
            <pc:sldLayoutMk cId="0" sldId="2147483666"/>
          </pc:sldLayoutMkLst>
        </pc:sldLayoutChg>
        <pc:sldLayoutChg chg="del">
          <pc:chgData name="Huawei Пользователь" userId="eccb28853f3a6d8e" providerId="LiveId" clId="{6CD30E3A-3357-44B5-8160-7FC72847FAFE}" dt="2023-04-02T16:30:02.361" v="3141" actId="2696"/>
          <pc:sldLayoutMkLst>
            <pc:docMk/>
            <pc:sldMasterMk cId="0" sldId="2147483688"/>
            <pc:sldLayoutMk cId="0" sldId="2147483667"/>
          </pc:sldLayoutMkLst>
        </pc:sldLayoutChg>
        <pc:sldLayoutChg chg="del">
          <pc:chgData name="Huawei Пользователь" userId="eccb28853f3a6d8e" providerId="LiveId" clId="{6CD30E3A-3357-44B5-8160-7FC72847FAFE}" dt="2023-04-02T16:30:02.361" v="3141" actId="2696"/>
          <pc:sldLayoutMkLst>
            <pc:docMk/>
            <pc:sldMasterMk cId="0" sldId="2147483688"/>
            <pc:sldLayoutMk cId="0" sldId="2147483668"/>
          </pc:sldLayoutMkLst>
        </pc:sldLayoutChg>
        <pc:sldLayoutChg chg="del">
          <pc:chgData name="Huawei Пользователь" userId="eccb28853f3a6d8e" providerId="LiveId" clId="{6CD30E3A-3357-44B5-8160-7FC72847FAFE}" dt="2023-04-02T16:30:02.361" v="3141" actId="2696"/>
          <pc:sldLayoutMkLst>
            <pc:docMk/>
            <pc:sldMasterMk cId="0" sldId="2147483688"/>
            <pc:sldLayoutMk cId="0" sldId="2147483669"/>
          </pc:sldLayoutMkLst>
        </pc:sldLayoutChg>
        <pc:sldLayoutChg chg="del">
          <pc:chgData name="Huawei Пользователь" userId="eccb28853f3a6d8e" providerId="LiveId" clId="{6CD30E3A-3357-44B5-8160-7FC72847FAFE}" dt="2023-04-02T16:29:34.991" v="3140" actId="2696"/>
          <pc:sldLayoutMkLst>
            <pc:docMk/>
            <pc:sldMasterMk cId="0" sldId="2147483688"/>
            <pc:sldLayoutMk cId="0" sldId="2147483670"/>
          </pc:sldLayoutMkLst>
        </pc:sldLayoutChg>
        <pc:sldLayoutChg chg="del">
          <pc:chgData name="Huawei Пользователь" userId="eccb28853f3a6d8e" providerId="LiveId" clId="{6CD30E3A-3357-44B5-8160-7FC72847FAFE}" dt="2023-04-02T17:18:38.865" v="3443" actId="2696"/>
          <pc:sldLayoutMkLst>
            <pc:docMk/>
            <pc:sldMasterMk cId="0" sldId="2147483688"/>
            <pc:sldLayoutMk cId="0" sldId="2147483671"/>
          </pc:sldLayoutMkLst>
        </pc:sldLayoutChg>
        <pc:sldLayoutChg chg="del">
          <pc:chgData name="Huawei Пользователь" userId="eccb28853f3a6d8e" providerId="LiveId" clId="{6CD30E3A-3357-44B5-8160-7FC72847FAFE}" dt="2023-04-02T16:30:02.361" v="3141" actId="2696"/>
          <pc:sldLayoutMkLst>
            <pc:docMk/>
            <pc:sldMasterMk cId="0" sldId="2147483688"/>
            <pc:sldLayoutMk cId="0" sldId="2147483672"/>
          </pc:sldLayoutMkLst>
        </pc:sldLayoutChg>
        <pc:sldLayoutChg chg="del">
          <pc:chgData name="Huawei Пользователь" userId="eccb28853f3a6d8e" providerId="LiveId" clId="{6CD30E3A-3357-44B5-8160-7FC72847FAFE}" dt="2023-04-02T16:30:23.595" v="3143" actId="2696"/>
          <pc:sldLayoutMkLst>
            <pc:docMk/>
            <pc:sldMasterMk cId="0" sldId="2147483688"/>
            <pc:sldLayoutMk cId="0" sldId="2147483673"/>
          </pc:sldLayoutMkLst>
        </pc:sldLayoutChg>
        <pc:sldLayoutChg chg="del">
          <pc:chgData name="Huawei Пользователь" userId="eccb28853f3a6d8e" providerId="LiveId" clId="{6CD30E3A-3357-44B5-8160-7FC72847FAFE}" dt="2023-04-02T16:30:23.595" v="3143" actId="2696"/>
          <pc:sldLayoutMkLst>
            <pc:docMk/>
            <pc:sldMasterMk cId="0" sldId="2147483688"/>
            <pc:sldLayoutMk cId="0" sldId="2147483674"/>
          </pc:sldLayoutMkLst>
        </pc:sldLayoutChg>
        <pc:sldLayoutChg chg="del">
          <pc:chgData name="Huawei Пользователь" userId="eccb28853f3a6d8e" providerId="LiveId" clId="{6CD30E3A-3357-44B5-8160-7FC72847FAFE}" dt="2023-04-02T16:30:23.595" v="3143" actId="2696"/>
          <pc:sldLayoutMkLst>
            <pc:docMk/>
            <pc:sldMasterMk cId="0" sldId="2147483688"/>
            <pc:sldLayoutMk cId="0" sldId="2147483675"/>
          </pc:sldLayoutMkLst>
        </pc:sldLayoutChg>
        <pc:sldLayoutChg chg="del">
          <pc:chgData name="Huawei Пользователь" userId="eccb28853f3a6d8e" providerId="LiveId" clId="{6CD30E3A-3357-44B5-8160-7FC72847FAFE}" dt="2023-04-02T16:30:38.753" v="3144" actId="2696"/>
          <pc:sldLayoutMkLst>
            <pc:docMk/>
            <pc:sldMasterMk cId="0" sldId="2147483688"/>
            <pc:sldLayoutMk cId="0" sldId="2147483676"/>
          </pc:sldLayoutMkLst>
        </pc:sldLayoutChg>
        <pc:sldLayoutChg chg="del">
          <pc:chgData name="Huawei Пользователь" userId="eccb28853f3a6d8e" providerId="LiveId" clId="{6CD30E3A-3357-44B5-8160-7FC72847FAFE}" dt="2023-04-02T16:30:02.361" v="3141" actId="2696"/>
          <pc:sldLayoutMkLst>
            <pc:docMk/>
            <pc:sldMasterMk cId="0" sldId="2147483688"/>
            <pc:sldLayoutMk cId="0" sldId="2147483677"/>
          </pc:sldLayoutMkLst>
        </pc:sldLayoutChg>
        <pc:sldLayoutChg chg="del">
          <pc:chgData name="Huawei Пользователь" userId="eccb28853f3a6d8e" providerId="LiveId" clId="{6CD30E3A-3357-44B5-8160-7FC72847FAFE}" dt="2023-04-02T16:30:02.361" v="3141" actId="2696"/>
          <pc:sldLayoutMkLst>
            <pc:docMk/>
            <pc:sldMasterMk cId="0" sldId="2147483688"/>
            <pc:sldLayoutMk cId="0" sldId="2147483678"/>
          </pc:sldLayoutMkLst>
        </pc:sldLayoutChg>
        <pc:sldLayoutChg chg="del">
          <pc:chgData name="Huawei Пользователь" userId="eccb28853f3a6d8e" providerId="LiveId" clId="{6CD30E3A-3357-44B5-8160-7FC72847FAFE}" dt="2023-04-02T16:30:02.361" v="3141" actId="2696"/>
          <pc:sldLayoutMkLst>
            <pc:docMk/>
            <pc:sldMasterMk cId="0" sldId="2147483688"/>
            <pc:sldLayoutMk cId="0" sldId="2147483681"/>
          </pc:sldLayoutMkLst>
        </pc:sldLayoutChg>
        <pc:sldLayoutChg chg="del">
          <pc:chgData name="Huawei Пользователь" userId="eccb28853f3a6d8e" providerId="LiveId" clId="{6CD30E3A-3357-44B5-8160-7FC72847FAFE}" dt="2023-04-02T16:30:02.361" v="3141" actId="2696"/>
          <pc:sldLayoutMkLst>
            <pc:docMk/>
            <pc:sldMasterMk cId="0" sldId="2147483688"/>
            <pc:sldLayoutMk cId="0" sldId="2147483682"/>
          </pc:sldLayoutMkLst>
        </pc:sldLayoutChg>
      </pc:sldMasterChg>
      <pc:sldMasterChg chg="del delSldLayout">
        <pc:chgData name="Huawei Пользователь" userId="eccb28853f3a6d8e" providerId="LiveId" clId="{6CD30E3A-3357-44B5-8160-7FC72847FAFE}" dt="2023-04-02T15:16:06.046" v="2495" actId="2696"/>
        <pc:sldMasterMkLst>
          <pc:docMk/>
          <pc:sldMasterMk cId="0" sldId="2147483689"/>
        </pc:sldMasterMkLst>
        <pc:sldLayoutChg chg="del">
          <pc:chgData name="Huawei Пользователь" userId="eccb28853f3a6d8e" providerId="LiveId" clId="{6CD30E3A-3357-44B5-8160-7FC72847FAFE}" dt="2023-04-02T15:16:06.046" v="2495" actId="2696"/>
          <pc:sldLayoutMkLst>
            <pc:docMk/>
            <pc:sldMasterMk cId="0" sldId="2147483689"/>
            <pc:sldLayoutMk cId="0" sldId="2147483686"/>
          </pc:sldLayoutMkLst>
        </pc:sldLayoutChg>
        <pc:sldLayoutChg chg="del">
          <pc:chgData name="Huawei Пользователь" userId="eccb28853f3a6d8e" providerId="LiveId" clId="{6CD30E3A-3357-44B5-8160-7FC72847FAFE}" dt="2023-04-02T15:16:06.046" v="2495" actId="2696"/>
          <pc:sldLayoutMkLst>
            <pc:docMk/>
            <pc:sldMasterMk cId="0" sldId="2147483689"/>
            <pc:sldLayoutMk cId="0" sldId="214748368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g142b17693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1" name="Google Shape;1051;g142b17693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142b7e87c59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9" name="Google Shape;1169;g142b7e87c59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8173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g142b17693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1" name="Google Shape;1051;g142b17693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Ребята, предлагаю вам внимательно послушать загадку и отгадать, о чем идет в ней речь.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Дом на улице стоит,    Детвора к нему спешит.   Несут тетрадки, книжки   -  Девчонки и мальчишки…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58750" indent="0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Дети, а кто ответит мне что такое школа? (Ответы детей).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Школа — это место, где дети получают новые знания и умения, где они учатся.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34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g142b7e87c59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5" name="Google Shape;1105;g142b7e87c59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sz="18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Давайте по первым буквам картинок разгадаем о ком мы будем сегодня говорить.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ru-RU" sz="18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Громко прозвенел звонок,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8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классе начался урок,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18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Знает школьник и родитель –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18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Проведет урок…(учитель)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Скажите, как вы думаете, для чего нужен учитель? (Ответы детей).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Учитель, педагог нужен, чтобы давать ребятам знания, которые пригодятся им всю жизнь. Каждый человек умеет читать и писать, считать и решать примеры, знает, как устроена наша планета, и многое другое. Все эти важные знания мы получаем, проходя обучение в школе. Получить эти важные знания в школе нам помогает учитель. Учитель – это человек, который работает в школе и учит детей. Во всех школах работают очень много разных учителей. В начальных классах большинство предметов ведёт один учитель, он учит самых маленьких учеников правильно читать и писать, считать, решать задачи и примеры, знакомит с окружающим миром. Давайте составим звуко-слоговые схемы этих слов.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g142d771bcfa_1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6" name="Google Shape;1226;g142d771bcfa_1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по-вашему какими качествами должен обладать </a:t>
            </a:r>
            <a:r>
              <a:rPr lang="ru-RU" sz="18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r>
              <a:rPr lang="ru-RU" sz="18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Каким бы вы хотели видеть своего </a:t>
            </a:r>
            <a:r>
              <a:rPr lang="ru-RU" sz="18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учителя</a:t>
            </a:r>
            <a:r>
              <a:rPr lang="ru-RU" sz="18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18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800" i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(Ответы детей)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g142d771bcfa_1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0" name="Google Shape;1260;g142d771bcfa_1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Предлагаю вам поиграть в игру: </a:t>
            </a:r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«Доскажи словечко»</a:t>
            </a:r>
          </a:p>
          <a:p>
            <a:pPr marL="158750" indent="0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детском саду - воспитатель, а в школе ….  (учитель) </a:t>
            </a:r>
          </a:p>
          <a:p>
            <a:pPr marL="158750" indent="0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детском саду – дети, воспитанники, а в школе … (ученики)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58750" indent="0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саду – занятия, игры, а в школе … (уроки) 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саду – группы, а в школе … (классы)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саду - игрушки, книжки, а в школе … (школьные принадлежности)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саду после занятия - игры, а в школе между уроками … (перемена)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g142d771bcfa_1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7" name="Google Shape;1447;g142d771bcfa_1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Физ.минутка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sz="1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«Нам пора передохнуть»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58750" indent="0">
              <a:buNone/>
            </a:pP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Нам пора передохнуть,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58750" indent="0">
              <a:buNone/>
            </a:pPr>
            <a:r>
              <a:rPr lang="ru-RU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Потянуться и вздохнуть. </a:t>
            </a:r>
            <a:endParaRPr lang="ru-RU" sz="1800" dirty="0">
              <a:solidFill>
                <a:srgbClr val="303F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8750" indent="0">
              <a:buNone/>
            </a:pPr>
            <a:r>
              <a:rPr lang="ru-RU" sz="1800" dirty="0">
                <a:solidFill>
                  <a:srgbClr val="303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Повторите фигуру, изображённую на картинке, угадай букву.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g142d771bcfa_0_9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8" name="Google Shape;1928;g142d771bcfa_0_9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Ребята, в школе </a:t>
            </a:r>
            <a:r>
              <a:rPr lang="ru-RU" sz="18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учителю</a:t>
            </a:r>
            <a:r>
              <a:rPr lang="ru-RU" sz="18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нужны некоторые предметы-помощники, с помощью которых он объясняет новый материал.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 </a:t>
            </a:r>
            <a:r>
              <a:rPr lang="ru-RU" sz="1800" i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«Что лишнее?»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18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называют лишний предмет, объясняя свой выбор.</a:t>
            </a:r>
          </a:p>
          <a:p>
            <a:pPr marL="457200" indent="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18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Определить место звука в словах. ( А – доска, О – ноутбук, Г – глобус;   У – указка, Т – карта, К – учебник)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g142d771bcfa_0_1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1" name="Google Shape;1981;g142d771bcfa_0_1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sz="18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Ребята, когда вы станете первоклассниками, что вам нужно будет для учебы? </a:t>
            </a:r>
            <a:r>
              <a:rPr lang="ru-RU" sz="1800" i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(Ответы детей)</a:t>
            </a:r>
            <a:r>
              <a:rPr lang="ru-RU" sz="18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Конечно, это школьные принадлежности. Я хочу проверить, все ли школьные принадлежности вы знаете. Решите ребус – увидите отгадку. Раздели слова на слоги, в каких словах 1 часть, 2 части, 3 части?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sz="18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ребусы  отгадали правильно. Предлагаю поиграть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 </a:t>
            </a:r>
            <a:r>
              <a:rPr lang="ru-RU" sz="1800" i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«Кто быстрее соберет портфель в школу?»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Нам понадобятся 2 портфеля, школьные принадлежности и два участника. </a:t>
            </a:r>
            <a:r>
              <a:rPr lang="ru-RU" sz="1800" i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(Игра проводится несколько раз)</a:t>
            </a:r>
            <a:r>
              <a:rPr lang="ru-RU" sz="18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Будьте внимательны, не возьмите лишнее!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g142d771bcfa_0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2" name="Google Shape;1642;g142d771bcfa_0_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Молодцы! Вы очень хорошо справились с этими непростыми заданиями. Скоро вы покинете стены детского сада и с удовольствием пойдете на свой первый урок.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Вот и подошло к концу наше </a:t>
            </a:r>
            <a:r>
              <a:rPr lang="ru-RU" sz="18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занятие</a:t>
            </a:r>
            <a:r>
              <a:rPr lang="ru-RU" sz="18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какой </a:t>
            </a:r>
            <a:r>
              <a:rPr lang="ru-RU" sz="18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профессии мы сегодня говорили</a:t>
            </a:r>
            <a:r>
              <a:rPr lang="ru-RU" sz="18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Что нового вы узнали о </a:t>
            </a:r>
            <a:r>
              <a:rPr lang="ru-RU" sz="18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профессии учитель</a:t>
            </a:r>
            <a:r>
              <a:rPr lang="ru-RU" sz="18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 </a:t>
            </a:r>
            <a:r>
              <a:rPr lang="ru-RU" sz="1800" i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(Ответы детей)</a:t>
            </a: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ru-RU" sz="1800" i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Предлагаю послушать красивое стихотворение про учителя.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5400000">
            <a:off x="5506136" y="-603365"/>
            <a:ext cx="3034503" cy="4241226"/>
          </a:xfrm>
          <a:custGeom>
            <a:avLst/>
            <a:gdLst/>
            <a:ahLst/>
            <a:cxnLst/>
            <a:rect l="l" t="t" r="r" b="b"/>
            <a:pathLst>
              <a:path w="209240" h="120575" extrusionOk="0">
                <a:moveTo>
                  <a:pt x="0" y="120446"/>
                </a:moveTo>
                <a:lnTo>
                  <a:pt x="209240" y="0"/>
                </a:lnTo>
                <a:lnTo>
                  <a:pt x="209240" y="70819"/>
                </a:lnTo>
                <a:lnTo>
                  <a:pt x="90481" y="1205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0" name="Google Shape;10;p2"/>
          <p:cNvSpPr/>
          <p:nvPr/>
        </p:nvSpPr>
        <p:spPr>
          <a:xfrm flipH="1">
            <a:off x="8104197" y="2220950"/>
            <a:ext cx="1039200" cy="29259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377132" y="2825075"/>
            <a:ext cx="868225" cy="2394625"/>
          </a:xfrm>
          <a:custGeom>
            <a:avLst/>
            <a:gdLst/>
            <a:ahLst/>
            <a:cxnLst/>
            <a:rect l="l" t="t" r="r" b="b"/>
            <a:pathLst>
              <a:path w="34729" h="95785" extrusionOk="0">
                <a:moveTo>
                  <a:pt x="1737" y="0"/>
                </a:moveTo>
                <a:cubicBezTo>
                  <a:pt x="727" y="8085"/>
                  <a:pt x="-2576" y="19597"/>
                  <a:pt x="4054" y="24332"/>
                </a:cubicBezTo>
                <a:cubicBezTo>
                  <a:pt x="6464" y="26053"/>
                  <a:pt x="11414" y="26871"/>
                  <a:pt x="12938" y="24332"/>
                </a:cubicBezTo>
                <a:cubicBezTo>
                  <a:pt x="13975" y="22604"/>
                  <a:pt x="12189" y="18437"/>
                  <a:pt x="10234" y="18925"/>
                </a:cubicBezTo>
                <a:cubicBezTo>
                  <a:pt x="2478" y="20863"/>
                  <a:pt x="1857" y="34412"/>
                  <a:pt x="4054" y="42099"/>
                </a:cubicBezTo>
                <a:cubicBezTo>
                  <a:pt x="5272" y="46359"/>
                  <a:pt x="10907" y="51805"/>
                  <a:pt x="14869" y="49824"/>
                </a:cubicBezTo>
                <a:cubicBezTo>
                  <a:pt x="17201" y="48658"/>
                  <a:pt x="18738" y="44817"/>
                  <a:pt x="17572" y="42485"/>
                </a:cubicBezTo>
                <a:cubicBezTo>
                  <a:pt x="16844" y="41029"/>
                  <a:pt x="14535" y="40620"/>
                  <a:pt x="12938" y="40940"/>
                </a:cubicBezTo>
                <a:cubicBezTo>
                  <a:pt x="8695" y="41790"/>
                  <a:pt x="6908" y="47846"/>
                  <a:pt x="6372" y="52141"/>
                </a:cubicBezTo>
                <a:cubicBezTo>
                  <a:pt x="5536" y="58829"/>
                  <a:pt x="9693" y="67605"/>
                  <a:pt x="16028" y="69908"/>
                </a:cubicBezTo>
                <a:cubicBezTo>
                  <a:pt x="21538" y="71912"/>
                  <a:pt x="33784" y="69863"/>
                  <a:pt x="32635" y="64114"/>
                </a:cubicBezTo>
                <a:cubicBezTo>
                  <a:pt x="31718" y="59526"/>
                  <a:pt x="22625" y="59588"/>
                  <a:pt x="18731" y="62183"/>
                </a:cubicBezTo>
                <a:cubicBezTo>
                  <a:pt x="12401" y="66402"/>
                  <a:pt x="7811" y="75613"/>
                  <a:pt x="9462" y="83039"/>
                </a:cubicBezTo>
                <a:cubicBezTo>
                  <a:pt x="10485" y="87641"/>
                  <a:pt x="16346" y="90814"/>
                  <a:pt x="21049" y="91150"/>
                </a:cubicBezTo>
                <a:cubicBezTo>
                  <a:pt x="26358" y="91529"/>
                  <a:pt x="35860" y="87816"/>
                  <a:pt x="34567" y="82653"/>
                </a:cubicBezTo>
                <a:cubicBezTo>
                  <a:pt x="33647" y="78980"/>
                  <a:pt x="24170" y="82366"/>
                  <a:pt x="23752" y="86129"/>
                </a:cubicBezTo>
                <a:cubicBezTo>
                  <a:pt x="23288" y="90307"/>
                  <a:pt x="27659" y="95785"/>
                  <a:pt x="31863" y="95785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425800" y="1469950"/>
            <a:ext cx="5307600" cy="23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432400" y="3902750"/>
            <a:ext cx="5294400" cy="41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 flipH="1">
            <a:off x="-36462" y="-9725"/>
            <a:ext cx="2818263" cy="5173792"/>
            <a:chOff x="3109008" y="202775"/>
            <a:chExt cx="2818263" cy="5173792"/>
          </a:xfrm>
        </p:grpSpPr>
        <p:sp>
          <p:nvSpPr>
            <p:cNvPr id="15" name="Google Shape;15;p2"/>
            <p:cNvSpPr/>
            <p:nvPr/>
          </p:nvSpPr>
          <p:spPr>
            <a:xfrm>
              <a:off x="3109008" y="202775"/>
              <a:ext cx="2812397" cy="5173792"/>
            </a:xfrm>
            <a:custGeom>
              <a:avLst/>
              <a:gdLst/>
              <a:ahLst/>
              <a:cxnLst/>
              <a:rect l="l" t="t" r="r" b="b"/>
              <a:pathLst>
                <a:path w="139625" h="206518" extrusionOk="0">
                  <a:moveTo>
                    <a:pt x="0" y="0"/>
                  </a:moveTo>
                  <a:lnTo>
                    <a:pt x="139625" y="389"/>
                  </a:lnTo>
                  <a:lnTo>
                    <a:pt x="139236" y="206518"/>
                  </a:lnTo>
                  <a:lnTo>
                    <a:pt x="71546" y="20577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grpSp>
          <p:nvGrpSpPr>
            <p:cNvPr id="16" name="Google Shape;16;p2"/>
            <p:cNvGrpSpPr/>
            <p:nvPr/>
          </p:nvGrpSpPr>
          <p:grpSpPr>
            <a:xfrm>
              <a:off x="3155225" y="202775"/>
              <a:ext cx="2772045" cy="5143502"/>
              <a:chOff x="6409225" y="0"/>
              <a:chExt cx="2772045" cy="5143502"/>
            </a:xfrm>
          </p:grpSpPr>
          <p:cxnSp>
            <p:nvCxnSpPr>
              <p:cNvPr id="17" name="Google Shape;17;p2"/>
              <p:cNvCxnSpPr/>
              <p:nvPr/>
            </p:nvCxnSpPr>
            <p:spPr>
              <a:xfrm>
                <a:off x="6718570" y="1209275"/>
                <a:ext cx="24627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6871289" y="1754250"/>
                <a:ext cx="23079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7024008" y="2299225"/>
                <a:ext cx="21552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7176726" y="2844200"/>
                <a:ext cx="20028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7329447" y="3389150"/>
                <a:ext cx="18501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7482163" y="3934125"/>
                <a:ext cx="16971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7636859" y="4479100"/>
                <a:ext cx="15429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7787800" y="5024075"/>
                <a:ext cx="13914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6566925" y="664300"/>
                <a:ext cx="26142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409225" y="119325"/>
                <a:ext cx="27705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 rot="5400000">
                <a:off x="5342616" y="2571752"/>
                <a:ext cx="51435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7369400" y="0"/>
                <a:ext cx="0" cy="35925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6824425" y="0"/>
                <a:ext cx="0" cy="16284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 rot="5400000">
                <a:off x="5887589" y="2571752"/>
                <a:ext cx="51435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 rot="5400000">
                <a:off x="6432562" y="2571752"/>
                <a:ext cx="51435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3"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4" name="Google Shape;924;p37"/>
          <p:cNvGrpSpPr/>
          <p:nvPr/>
        </p:nvGrpSpPr>
        <p:grpSpPr>
          <a:xfrm>
            <a:off x="-39375" y="-41850"/>
            <a:ext cx="2846620" cy="5226971"/>
            <a:chOff x="-7289" y="-9725"/>
            <a:chExt cx="2811754" cy="5162950"/>
          </a:xfrm>
        </p:grpSpPr>
        <p:sp>
          <p:nvSpPr>
            <p:cNvPr id="925" name="Google Shape;925;p37"/>
            <p:cNvSpPr/>
            <p:nvPr/>
          </p:nvSpPr>
          <p:spPr>
            <a:xfrm flipH="1">
              <a:off x="-1997" y="-9725"/>
              <a:ext cx="2806463" cy="5162950"/>
            </a:xfrm>
            <a:custGeom>
              <a:avLst/>
              <a:gdLst/>
              <a:ahLst/>
              <a:cxnLst/>
              <a:rect l="l" t="t" r="r" b="b"/>
              <a:pathLst>
                <a:path w="139625" h="206518" extrusionOk="0">
                  <a:moveTo>
                    <a:pt x="0" y="0"/>
                  </a:moveTo>
                  <a:lnTo>
                    <a:pt x="139625" y="389"/>
                  </a:lnTo>
                  <a:lnTo>
                    <a:pt x="139236" y="206518"/>
                  </a:lnTo>
                  <a:lnTo>
                    <a:pt x="71546" y="20577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grpSp>
          <p:nvGrpSpPr>
            <p:cNvPr id="926" name="Google Shape;926;p37"/>
            <p:cNvGrpSpPr/>
            <p:nvPr/>
          </p:nvGrpSpPr>
          <p:grpSpPr>
            <a:xfrm flipH="1">
              <a:off x="-7289" y="0"/>
              <a:ext cx="2772045" cy="5143502"/>
              <a:chOff x="6409225" y="0"/>
              <a:chExt cx="2772045" cy="5143502"/>
            </a:xfrm>
          </p:grpSpPr>
          <p:cxnSp>
            <p:nvCxnSpPr>
              <p:cNvPr id="927" name="Google Shape;927;p37"/>
              <p:cNvCxnSpPr/>
              <p:nvPr/>
            </p:nvCxnSpPr>
            <p:spPr>
              <a:xfrm>
                <a:off x="6718570" y="1209275"/>
                <a:ext cx="24627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8" name="Google Shape;928;p37"/>
              <p:cNvCxnSpPr/>
              <p:nvPr/>
            </p:nvCxnSpPr>
            <p:spPr>
              <a:xfrm>
                <a:off x="6871289" y="1754250"/>
                <a:ext cx="23079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9" name="Google Shape;929;p37"/>
              <p:cNvCxnSpPr/>
              <p:nvPr/>
            </p:nvCxnSpPr>
            <p:spPr>
              <a:xfrm>
                <a:off x="7024008" y="2299225"/>
                <a:ext cx="21552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0" name="Google Shape;930;p37"/>
              <p:cNvCxnSpPr/>
              <p:nvPr/>
            </p:nvCxnSpPr>
            <p:spPr>
              <a:xfrm>
                <a:off x="7176726" y="2844200"/>
                <a:ext cx="20028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1" name="Google Shape;931;p37"/>
              <p:cNvCxnSpPr/>
              <p:nvPr/>
            </p:nvCxnSpPr>
            <p:spPr>
              <a:xfrm>
                <a:off x="7329447" y="3389150"/>
                <a:ext cx="18501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2" name="Google Shape;932;p37"/>
              <p:cNvCxnSpPr/>
              <p:nvPr/>
            </p:nvCxnSpPr>
            <p:spPr>
              <a:xfrm>
                <a:off x="7482163" y="3934125"/>
                <a:ext cx="16971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3" name="Google Shape;933;p37"/>
              <p:cNvCxnSpPr/>
              <p:nvPr/>
            </p:nvCxnSpPr>
            <p:spPr>
              <a:xfrm>
                <a:off x="7636859" y="4479100"/>
                <a:ext cx="15429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4" name="Google Shape;934;p37"/>
              <p:cNvCxnSpPr/>
              <p:nvPr/>
            </p:nvCxnSpPr>
            <p:spPr>
              <a:xfrm>
                <a:off x="7787800" y="5024075"/>
                <a:ext cx="13914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5" name="Google Shape;935;p37"/>
              <p:cNvCxnSpPr/>
              <p:nvPr/>
            </p:nvCxnSpPr>
            <p:spPr>
              <a:xfrm>
                <a:off x="6566925" y="664300"/>
                <a:ext cx="26142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6" name="Google Shape;936;p37"/>
              <p:cNvCxnSpPr/>
              <p:nvPr/>
            </p:nvCxnSpPr>
            <p:spPr>
              <a:xfrm>
                <a:off x="6409225" y="119325"/>
                <a:ext cx="27705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7" name="Google Shape;937;p37"/>
              <p:cNvCxnSpPr/>
              <p:nvPr/>
            </p:nvCxnSpPr>
            <p:spPr>
              <a:xfrm rot="5400000">
                <a:off x="5342616" y="2571752"/>
                <a:ext cx="51435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8" name="Google Shape;938;p37"/>
              <p:cNvCxnSpPr/>
              <p:nvPr/>
            </p:nvCxnSpPr>
            <p:spPr>
              <a:xfrm>
                <a:off x="7369400" y="0"/>
                <a:ext cx="0" cy="35925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9" name="Google Shape;939;p37"/>
              <p:cNvCxnSpPr/>
              <p:nvPr/>
            </p:nvCxnSpPr>
            <p:spPr>
              <a:xfrm>
                <a:off x="6824425" y="0"/>
                <a:ext cx="0" cy="16284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0" name="Google Shape;940;p37"/>
              <p:cNvCxnSpPr/>
              <p:nvPr/>
            </p:nvCxnSpPr>
            <p:spPr>
              <a:xfrm rot="5400000">
                <a:off x="5887589" y="2571752"/>
                <a:ext cx="51435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1" name="Google Shape;941;p37"/>
              <p:cNvCxnSpPr/>
              <p:nvPr/>
            </p:nvCxnSpPr>
            <p:spPr>
              <a:xfrm rot="5400000">
                <a:off x="6432562" y="2571752"/>
                <a:ext cx="51435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942" name="Google Shape;942;p37"/>
          <p:cNvSpPr/>
          <p:nvPr/>
        </p:nvSpPr>
        <p:spPr>
          <a:xfrm rot="10800000">
            <a:off x="8105756" y="-9317"/>
            <a:ext cx="1039200" cy="29259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37"/>
          <p:cNvSpPr/>
          <p:nvPr/>
        </p:nvSpPr>
        <p:spPr>
          <a:xfrm rot="10800000">
            <a:off x="8364107" y="-74875"/>
            <a:ext cx="868225" cy="2394625"/>
          </a:xfrm>
          <a:custGeom>
            <a:avLst/>
            <a:gdLst/>
            <a:ahLst/>
            <a:cxnLst/>
            <a:rect l="l" t="t" r="r" b="b"/>
            <a:pathLst>
              <a:path w="34729" h="95785" extrusionOk="0">
                <a:moveTo>
                  <a:pt x="1737" y="0"/>
                </a:moveTo>
                <a:cubicBezTo>
                  <a:pt x="727" y="8085"/>
                  <a:pt x="-2576" y="19597"/>
                  <a:pt x="4054" y="24332"/>
                </a:cubicBezTo>
                <a:cubicBezTo>
                  <a:pt x="6464" y="26053"/>
                  <a:pt x="11414" y="26871"/>
                  <a:pt x="12938" y="24332"/>
                </a:cubicBezTo>
                <a:cubicBezTo>
                  <a:pt x="13975" y="22604"/>
                  <a:pt x="12189" y="18437"/>
                  <a:pt x="10234" y="18925"/>
                </a:cubicBezTo>
                <a:cubicBezTo>
                  <a:pt x="2478" y="20863"/>
                  <a:pt x="1857" y="34412"/>
                  <a:pt x="4054" y="42099"/>
                </a:cubicBezTo>
                <a:cubicBezTo>
                  <a:pt x="5272" y="46359"/>
                  <a:pt x="10907" y="51805"/>
                  <a:pt x="14869" y="49824"/>
                </a:cubicBezTo>
                <a:cubicBezTo>
                  <a:pt x="17201" y="48658"/>
                  <a:pt x="18738" y="44817"/>
                  <a:pt x="17572" y="42485"/>
                </a:cubicBezTo>
                <a:cubicBezTo>
                  <a:pt x="16844" y="41029"/>
                  <a:pt x="14535" y="40620"/>
                  <a:pt x="12938" y="40940"/>
                </a:cubicBezTo>
                <a:cubicBezTo>
                  <a:pt x="8695" y="41790"/>
                  <a:pt x="6908" y="47846"/>
                  <a:pt x="6372" y="52141"/>
                </a:cubicBezTo>
                <a:cubicBezTo>
                  <a:pt x="5536" y="58829"/>
                  <a:pt x="9693" y="67605"/>
                  <a:pt x="16028" y="69908"/>
                </a:cubicBezTo>
                <a:cubicBezTo>
                  <a:pt x="21538" y="71912"/>
                  <a:pt x="33784" y="69863"/>
                  <a:pt x="32635" y="64114"/>
                </a:cubicBezTo>
                <a:cubicBezTo>
                  <a:pt x="31718" y="59526"/>
                  <a:pt x="22625" y="59588"/>
                  <a:pt x="18731" y="62183"/>
                </a:cubicBezTo>
                <a:cubicBezTo>
                  <a:pt x="12401" y="66402"/>
                  <a:pt x="7811" y="75613"/>
                  <a:pt x="9462" y="83039"/>
                </a:cubicBezTo>
                <a:cubicBezTo>
                  <a:pt x="10485" y="87641"/>
                  <a:pt x="16346" y="90814"/>
                  <a:pt x="21049" y="91150"/>
                </a:cubicBezTo>
                <a:cubicBezTo>
                  <a:pt x="26358" y="91529"/>
                  <a:pt x="35860" y="87816"/>
                  <a:pt x="34567" y="82653"/>
                </a:cubicBezTo>
                <a:cubicBezTo>
                  <a:pt x="33647" y="78980"/>
                  <a:pt x="24170" y="82366"/>
                  <a:pt x="23752" y="86129"/>
                </a:cubicBezTo>
                <a:cubicBezTo>
                  <a:pt x="23288" y="90307"/>
                  <a:pt x="27659" y="95785"/>
                  <a:pt x="31863" y="95785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4" name="Google Shape;944;p37"/>
          <p:cNvSpPr/>
          <p:nvPr/>
        </p:nvSpPr>
        <p:spPr>
          <a:xfrm>
            <a:off x="5177850" y="2858000"/>
            <a:ext cx="3966144" cy="2285499"/>
          </a:xfrm>
          <a:custGeom>
            <a:avLst/>
            <a:gdLst/>
            <a:ahLst/>
            <a:cxnLst/>
            <a:rect l="l" t="t" r="r" b="b"/>
            <a:pathLst>
              <a:path w="209240" h="120575" extrusionOk="0">
                <a:moveTo>
                  <a:pt x="0" y="120446"/>
                </a:moveTo>
                <a:lnTo>
                  <a:pt x="209240" y="0"/>
                </a:lnTo>
                <a:lnTo>
                  <a:pt x="209240" y="70819"/>
                </a:lnTo>
                <a:lnTo>
                  <a:pt x="90481" y="120575"/>
                </a:lnTo>
                <a:close/>
              </a:path>
            </a:pathLst>
          </a:custGeom>
          <a:solidFill>
            <a:srgbClr val="FCF7BD"/>
          </a:solidFill>
          <a:ln>
            <a:noFill/>
          </a:ln>
        </p:spPr>
      </p:sp>
      <p:sp>
        <p:nvSpPr>
          <p:cNvPr id="945" name="Google Shape;945;p37"/>
          <p:cNvSpPr txBox="1">
            <a:spLocks noGrp="1"/>
          </p:cNvSpPr>
          <p:nvPr>
            <p:ph type="title"/>
          </p:nvPr>
        </p:nvSpPr>
        <p:spPr>
          <a:xfrm>
            <a:off x="2476500" y="539600"/>
            <a:ext cx="4191000" cy="120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946" name="Google Shape;946;p37"/>
          <p:cNvSpPr txBox="1">
            <a:spLocks noGrp="1"/>
          </p:cNvSpPr>
          <p:nvPr>
            <p:ph type="subTitle" idx="1"/>
          </p:nvPr>
        </p:nvSpPr>
        <p:spPr>
          <a:xfrm>
            <a:off x="2476525" y="1753025"/>
            <a:ext cx="4191000" cy="9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7" name="Google Shape;947;p37"/>
          <p:cNvSpPr txBox="1">
            <a:spLocks noGrp="1"/>
          </p:cNvSpPr>
          <p:nvPr>
            <p:ph type="subTitle" idx="2"/>
          </p:nvPr>
        </p:nvSpPr>
        <p:spPr>
          <a:xfrm>
            <a:off x="2476500" y="4219075"/>
            <a:ext cx="4191000" cy="349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300"/>
              </a:spcBef>
              <a:spcAft>
                <a:spcPts val="0"/>
              </a:spcAft>
              <a:buSzPts val="10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48" name="Google Shape;948;p37"/>
          <p:cNvSpPr txBox="1"/>
          <p:nvPr/>
        </p:nvSpPr>
        <p:spPr>
          <a:xfrm>
            <a:off x="2292175" y="3657350"/>
            <a:ext cx="4559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Actor"/>
                <a:ea typeface="Actor"/>
                <a:cs typeface="Actor"/>
                <a:sym typeface="Acto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rPr>
              <a:t>, and includes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Actor"/>
                <a:ea typeface="Actor"/>
                <a:cs typeface="Actor"/>
                <a:sym typeface="Acto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rPr>
              <a:t>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Actor"/>
                <a:ea typeface="Actor"/>
                <a:cs typeface="Actor"/>
                <a:sym typeface="Acto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Actor"/>
              <a:ea typeface="Actor"/>
              <a:cs typeface="Actor"/>
              <a:sym typeface="Actor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4"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38"/>
          <p:cNvSpPr/>
          <p:nvPr/>
        </p:nvSpPr>
        <p:spPr>
          <a:xfrm>
            <a:off x="0" y="-20550"/>
            <a:ext cx="9144000" cy="5184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1" name="Google Shape;951;p38"/>
          <p:cNvGrpSpPr/>
          <p:nvPr/>
        </p:nvGrpSpPr>
        <p:grpSpPr>
          <a:xfrm>
            <a:off x="0" y="-27468"/>
            <a:ext cx="9144000" cy="5184600"/>
            <a:chOff x="0" y="-27468"/>
            <a:chExt cx="9144000" cy="5184600"/>
          </a:xfrm>
        </p:grpSpPr>
        <p:cxnSp>
          <p:nvCxnSpPr>
            <p:cNvPr id="952" name="Google Shape;952;p38"/>
            <p:cNvCxnSpPr/>
            <p:nvPr/>
          </p:nvCxnSpPr>
          <p:spPr>
            <a:xfrm>
              <a:off x="0" y="6489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3" name="Google Shape;953;p38"/>
            <p:cNvCxnSpPr/>
            <p:nvPr/>
          </p:nvCxnSpPr>
          <p:spPr>
            <a:xfrm>
              <a:off x="0" y="12906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4" name="Google Shape;954;p38"/>
            <p:cNvCxnSpPr/>
            <p:nvPr/>
          </p:nvCxnSpPr>
          <p:spPr>
            <a:xfrm>
              <a:off x="0" y="1917750"/>
              <a:ext cx="9129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5" name="Google Shape;955;p38"/>
            <p:cNvCxnSpPr/>
            <p:nvPr/>
          </p:nvCxnSpPr>
          <p:spPr>
            <a:xfrm>
              <a:off x="7350" y="2571750"/>
              <a:ext cx="9129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6" name="Google Shape;956;p38"/>
            <p:cNvCxnSpPr/>
            <p:nvPr/>
          </p:nvCxnSpPr>
          <p:spPr>
            <a:xfrm>
              <a:off x="7350" y="3212100"/>
              <a:ext cx="9129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7" name="Google Shape;957;p38"/>
            <p:cNvCxnSpPr/>
            <p:nvPr/>
          </p:nvCxnSpPr>
          <p:spPr>
            <a:xfrm>
              <a:off x="7350" y="3861000"/>
              <a:ext cx="9129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8" name="Google Shape;958;p38"/>
            <p:cNvCxnSpPr/>
            <p:nvPr/>
          </p:nvCxnSpPr>
          <p:spPr>
            <a:xfrm>
              <a:off x="7350" y="4502700"/>
              <a:ext cx="9129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9" name="Google Shape;959;p38"/>
            <p:cNvCxnSpPr/>
            <p:nvPr/>
          </p:nvCxnSpPr>
          <p:spPr>
            <a:xfrm>
              <a:off x="583350" y="-27468"/>
              <a:ext cx="0" cy="518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0" name="Google Shape;960;p38"/>
            <p:cNvCxnSpPr/>
            <p:nvPr/>
          </p:nvCxnSpPr>
          <p:spPr>
            <a:xfrm>
              <a:off x="1139250" y="-27468"/>
              <a:ext cx="0" cy="518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1" name="Google Shape;961;p38"/>
            <p:cNvCxnSpPr/>
            <p:nvPr/>
          </p:nvCxnSpPr>
          <p:spPr>
            <a:xfrm>
              <a:off x="1714500" y="-27468"/>
              <a:ext cx="0" cy="518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2" name="Google Shape;962;p38"/>
            <p:cNvCxnSpPr/>
            <p:nvPr/>
          </p:nvCxnSpPr>
          <p:spPr>
            <a:xfrm>
              <a:off x="2278650" y="-27468"/>
              <a:ext cx="0" cy="518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3" name="Google Shape;963;p38"/>
            <p:cNvCxnSpPr/>
            <p:nvPr/>
          </p:nvCxnSpPr>
          <p:spPr>
            <a:xfrm>
              <a:off x="2848350" y="-27468"/>
              <a:ext cx="0" cy="518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4" name="Google Shape;964;p38"/>
            <p:cNvCxnSpPr/>
            <p:nvPr/>
          </p:nvCxnSpPr>
          <p:spPr>
            <a:xfrm>
              <a:off x="3417900" y="-27468"/>
              <a:ext cx="0" cy="518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5" name="Google Shape;965;p38"/>
            <p:cNvCxnSpPr/>
            <p:nvPr/>
          </p:nvCxnSpPr>
          <p:spPr>
            <a:xfrm>
              <a:off x="3987600" y="-27468"/>
              <a:ext cx="0" cy="518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6" name="Google Shape;966;p38"/>
            <p:cNvCxnSpPr/>
            <p:nvPr/>
          </p:nvCxnSpPr>
          <p:spPr>
            <a:xfrm>
              <a:off x="4557450" y="-27468"/>
              <a:ext cx="0" cy="518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7" name="Google Shape;967;p38"/>
            <p:cNvCxnSpPr/>
            <p:nvPr/>
          </p:nvCxnSpPr>
          <p:spPr>
            <a:xfrm>
              <a:off x="5127150" y="-27468"/>
              <a:ext cx="0" cy="518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8" name="Google Shape;968;p38"/>
            <p:cNvCxnSpPr/>
            <p:nvPr/>
          </p:nvCxnSpPr>
          <p:spPr>
            <a:xfrm>
              <a:off x="5687700" y="-27468"/>
              <a:ext cx="0" cy="518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9" name="Google Shape;969;p38"/>
            <p:cNvCxnSpPr/>
            <p:nvPr/>
          </p:nvCxnSpPr>
          <p:spPr>
            <a:xfrm>
              <a:off x="6257400" y="-27468"/>
              <a:ext cx="0" cy="518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0" name="Google Shape;970;p38"/>
            <p:cNvCxnSpPr/>
            <p:nvPr/>
          </p:nvCxnSpPr>
          <p:spPr>
            <a:xfrm>
              <a:off x="6827100" y="-27468"/>
              <a:ext cx="0" cy="518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1" name="Google Shape;971;p38"/>
            <p:cNvCxnSpPr/>
            <p:nvPr/>
          </p:nvCxnSpPr>
          <p:spPr>
            <a:xfrm>
              <a:off x="7396800" y="-27468"/>
              <a:ext cx="0" cy="518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2" name="Google Shape;972;p38"/>
            <p:cNvCxnSpPr/>
            <p:nvPr/>
          </p:nvCxnSpPr>
          <p:spPr>
            <a:xfrm>
              <a:off x="7966500" y="-27468"/>
              <a:ext cx="0" cy="518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3" name="Google Shape;973;p38"/>
            <p:cNvCxnSpPr/>
            <p:nvPr/>
          </p:nvCxnSpPr>
          <p:spPr>
            <a:xfrm>
              <a:off x="8536200" y="-27468"/>
              <a:ext cx="0" cy="518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74" name="Google Shape;974;p38"/>
          <p:cNvSpPr/>
          <p:nvPr/>
        </p:nvSpPr>
        <p:spPr>
          <a:xfrm rot="2255667">
            <a:off x="296823" y="733657"/>
            <a:ext cx="519799" cy="511693"/>
          </a:xfrm>
          <a:custGeom>
            <a:avLst/>
            <a:gdLst/>
            <a:ahLst/>
            <a:cxnLst/>
            <a:rect l="l" t="t" r="r" b="b"/>
            <a:pathLst>
              <a:path w="32064" h="31564" extrusionOk="0">
                <a:moveTo>
                  <a:pt x="5394" y="1"/>
                </a:moveTo>
                <a:cubicBezTo>
                  <a:pt x="5394" y="1"/>
                  <a:pt x="11855" y="11662"/>
                  <a:pt x="12370" y="11880"/>
                </a:cubicBezTo>
                <a:lnTo>
                  <a:pt x="12370" y="11880"/>
                </a:lnTo>
                <a:cubicBezTo>
                  <a:pt x="11794" y="11830"/>
                  <a:pt x="1" y="11192"/>
                  <a:pt x="0" y="11192"/>
                </a:cubicBezTo>
                <a:lnTo>
                  <a:pt x="0" y="11192"/>
                </a:lnTo>
                <a:cubicBezTo>
                  <a:pt x="1" y="11193"/>
                  <a:pt x="9883" y="16681"/>
                  <a:pt x="10180" y="16681"/>
                </a:cubicBezTo>
                <a:cubicBezTo>
                  <a:pt x="10490" y="16681"/>
                  <a:pt x="3096" y="24873"/>
                  <a:pt x="3096" y="24873"/>
                </a:cubicBezTo>
                <a:lnTo>
                  <a:pt x="14586" y="21575"/>
                </a:lnTo>
                <a:lnTo>
                  <a:pt x="17681" y="31564"/>
                </a:lnTo>
                <a:lnTo>
                  <a:pt x="20170" y="22777"/>
                </a:lnTo>
                <a:lnTo>
                  <a:pt x="30766" y="31564"/>
                </a:lnTo>
                <a:lnTo>
                  <a:pt x="23765" y="19979"/>
                </a:lnTo>
                <a:lnTo>
                  <a:pt x="32064" y="20979"/>
                </a:lnTo>
                <a:lnTo>
                  <a:pt x="25063" y="14586"/>
                </a:lnTo>
                <a:cubicBezTo>
                  <a:pt x="25063" y="14586"/>
                  <a:pt x="30957" y="9395"/>
                  <a:pt x="31362" y="9085"/>
                </a:cubicBezTo>
                <a:cubicBezTo>
                  <a:pt x="31395" y="9060"/>
                  <a:pt x="31360" y="9048"/>
                  <a:pt x="31267" y="9048"/>
                </a:cubicBezTo>
                <a:cubicBezTo>
                  <a:pt x="30270" y="9048"/>
                  <a:pt x="22670" y="10383"/>
                  <a:pt x="22670" y="10383"/>
                </a:cubicBezTo>
                <a:lnTo>
                  <a:pt x="20074" y="1"/>
                </a:lnTo>
                <a:lnTo>
                  <a:pt x="17276" y="9490"/>
                </a:lnTo>
                <a:cubicBezTo>
                  <a:pt x="17276" y="9490"/>
                  <a:pt x="5692" y="1"/>
                  <a:pt x="539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38"/>
          <p:cNvSpPr/>
          <p:nvPr/>
        </p:nvSpPr>
        <p:spPr>
          <a:xfrm>
            <a:off x="8344828" y="1074525"/>
            <a:ext cx="357553" cy="393745"/>
          </a:xfrm>
          <a:custGeom>
            <a:avLst/>
            <a:gdLst/>
            <a:ahLst/>
            <a:cxnLst/>
            <a:rect l="l" t="t" r="r" b="b"/>
            <a:pathLst>
              <a:path w="16479" h="18147" extrusionOk="0">
                <a:moveTo>
                  <a:pt x="6001" y="1"/>
                </a:moveTo>
                <a:lnTo>
                  <a:pt x="6001" y="6978"/>
                </a:lnTo>
                <a:cubicBezTo>
                  <a:pt x="6001" y="6978"/>
                  <a:pt x="1394" y="9073"/>
                  <a:pt x="703" y="9073"/>
                </a:cubicBezTo>
                <a:cubicBezTo>
                  <a:pt x="1" y="9073"/>
                  <a:pt x="6001" y="11169"/>
                  <a:pt x="6001" y="11169"/>
                </a:cubicBezTo>
                <a:lnTo>
                  <a:pt x="6001" y="18146"/>
                </a:lnTo>
                <a:lnTo>
                  <a:pt x="10192" y="12562"/>
                </a:lnTo>
                <a:lnTo>
                  <a:pt x="16479" y="14229"/>
                </a:lnTo>
                <a:cubicBezTo>
                  <a:pt x="16479" y="14229"/>
                  <a:pt x="13264" y="8931"/>
                  <a:pt x="13264" y="8514"/>
                </a:cubicBezTo>
                <a:cubicBezTo>
                  <a:pt x="13264" y="8097"/>
                  <a:pt x="15502" y="1394"/>
                  <a:pt x="15503" y="1394"/>
                </a:cubicBezTo>
                <a:lnTo>
                  <a:pt x="15503" y="1394"/>
                </a:lnTo>
                <a:lnTo>
                  <a:pt x="10050" y="5025"/>
                </a:lnTo>
                <a:lnTo>
                  <a:pt x="600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38"/>
          <p:cNvSpPr/>
          <p:nvPr/>
        </p:nvSpPr>
        <p:spPr>
          <a:xfrm>
            <a:off x="112303" y="4058450"/>
            <a:ext cx="357553" cy="393745"/>
          </a:xfrm>
          <a:custGeom>
            <a:avLst/>
            <a:gdLst/>
            <a:ahLst/>
            <a:cxnLst/>
            <a:rect l="l" t="t" r="r" b="b"/>
            <a:pathLst>
              <a:path w="16479" h="18147" extrusionOk="0">
                <a:moveTo>
                  <a:pt x="6001" y="1"/>
                </a:moveTo>
                <a:lnTo>
                  <a:pt x="6001" y="6978"/>
                </a:lnTo>
                <a:cubicBezTo>
                  <a:pt x="6001" y="6978"/>
                  <a:pt x="1394" y="9073"/>
                  <a:pt x="703" y="9073"/>
                </a:cubicBezTo>
                <a:cubicBezTo>
                  <a:pt x="1" y="9073"/>
                  <a:pt x="6001" y="11169"/>
                  <a:pt x="6001" y="11169"/>
                </a:cubicBezTo>
                <a:lnTo>
                  <a:pt x="6001" y="18146"/>
                </a:lnTo>
                <a:lnTo>
                  <a:pt x="10192" y="12562"/>
                </a:lnTo>
                <a:lnTo>
                  <a:pt x="16479" y="14229"/>
                </a:lnTo>
                <a:cubicBezTo>
                  <a:pt x="16479" y="14229"/>
                  <a:pt x="13264" y="8931"/>
                  <a:pt x="13264" y="8514"/>
                </a:cubicBezTo>
                <a:cubicBezTo>
                  <a:pt x="13264" y="8097"/>
                  <a:pt x="15502" y="1394"/>
                  <a:pt x="15503" y="1394"/>
                </a:cubicBezTo>
                <a:lnTo>
                  <a:pt x="15503" y="1394"/>
                </a:lnTo>
                <a:lnTo>
                  <a:pt x="10050" y="5025"/>
                </a:lnTo>
                <a:lnTo>
                  <a:pt x="600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38"/>
          <p:cNvSpPr/>
          <p:nvPr/>
        </p:nvSpPr>
        <p:spPr>
          <a:xfrm>
            <a:off x="8279428" y="4314575"/>
            <a:ext cx="357553" cy="393745"/>
          </a:xfrm>
          <a:custGeom>
            <a:avLst/>
            <a:gdLst/>
            <a:ahLst/>
            <a:cxnLst/>
            <a:rect l="l" t="t" r="r" b="b"/>
            <a:pathLst>
              <a:path w="16479" h="18147" extrusionOk="0">
                <a:moveTo>
                  <a:pt x="6001" y="1"/>
                </a:moveTo>
                <a:lnTo>
                  <a:pt x="6001" y="6978"/>
                </a:lnTo>
                <a:cubicBezTo>
                  <a:pt x="6001" y="6978"/>
                  <a:pt x="1394" y="9073"/>
                  <a:pt x="703" y="9073"/>
                </a:cubicBezTo>
                <a:cubicBezTo>
                  <a:pt x="1" y="9073"/>
                  <a:pt x="6001" y="11169"/>
                  <a:pt x="6001" y="11169"/>
                </a:cubicBezTo>
                <a:lnTo>
                  <a:pt x="6001" y="18146"/>
                </a:lnTo>
                <a:lnTo>
                  <a:pt x="10192" y="12562"/>
                </a:lnTo>
                <a:lnTo>
                  <a:pt x="16479" y="14229"/>
                </a:lnTo>
                <a:cubicBezTo>
                  <a:pt x="16479" y="14229"/>
                  <a:pt x="13264" y="8931"/>
                  <a:pt x="13264" y="8514"/>
                </a:cubicBezTo>
                <a:cubicBezTo>
                  <a:pt x="13264" y="8097"/>
                  <a:pt x="15502" y="1394"/>
                  <a:pt x="15503" y="1394"/>
                </a:cubicBezTo>
                <a:lnTo>
                  <a:pt x="15503" y="1394"/>
                </a:lnTo>
                <a:lnTo>
                  <a:pt x="10050" y="5025"/>
                </a:lnTo>
                <a:lnTo>
                  <a:pt x="600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38"/>
          <p:cNvSpPr/>
          <p:nvPr/>
        </p:nvSpPr>
        <p:spPr>
          <a:xfrm>
            <a:off x="258375" y="2181575"/>
            <a:ext cx="65400" cy="6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38"/>
          <p:cNvSpPr/>
          <p:nvPr/>
        </p:nvSpPr>
        <p:spPr>
          <a:xfrm>
            <a:off x="938675" y="4864750"/>
            <a:ext cx="65400" cy="6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38"/>
          <p:cNvSpPr/>
          <p:nvPr/>
        </p:nvSpPr>
        <p:spPr>
          <a:xfrm>
            <a:off x="5423175" y="4802225"/>
            <a:ext cx="65400" cy="6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38"/>
          <p:cNvSpPr/>
          <p:nvPr/>
        </p:nvSpPr>
        <p:spPr>
          <a:xfrm>
            <a:off x="7727400" y="4864750"/>
            <a:ext cx="65400" cy="6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38"/>
          <p:cNvSpPr/>
          <p:nvPr/>
        </p:nvSpPr>
        <p:spPr>
          <a:xfrm>
            <a:off x="8813900" y="3523050"/>
            <a:ext cx="65400" cy="6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38"/>
          <p:cNvSpPr/>
          <p:nvPr/>
        </p:nvSpPr>
        <p:spPr>
          <a:xfrm>
            <a:off x="8636975" y="2246975"/>
            <a:ext cx="65400" cy="6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38"/>
          <p:cNvSpPr/>
          <p:nvPr/>
        </p:nvSpPr>
        <p:spPr>
          <a:xfrm>
            <a:off x="8921375" y="919850"/>
            <a:ext cx="65400" cy="6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38"/>
          <p:cNvSpPr/>
          <p:nvPr/>
        </p:nvSpPr>
        <p:spPr>
          <a:xfrm>
            <a:off x="7623425" y="161775"/>
            <a:ext cx="65400" cy="6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38"/>
          <p:cNvSpPr/>
          <p:nvPr/>
        </p:nvSpPr>
        <p:spPr>
          <a:xfrm>
            <a:off x="5895250" y="227175"/>
            <a:ext cx="65400" cy="6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38"/>
          <p:cNvSpPr/>
          <p:nvPr/>
        </p:nvSpPr>
        <p:spPr>
          <a:xfrm>
            <a:off x="3131625" y="227175"/>
            <a:ext cx="65400" cy="6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38"/>
          <p:cNvSpPr/>
          <p:nvPr/>
        </p:nvSpPr>
        <p:spPr>
          <a:xfrm rot="5400000">
            <a:off x="379200" y="-392775"/>
            <a:ext cx="546900" cy="13053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38"/>
          <p:cNvSpPr/>
          <p:nvPr/>
        </p:nvSpPr>
        <p:spPr>
          <a:xfrm rot="-5400000" flipH="1">
            <a:off x="8217900" y="-392775"/>
            <a:ext cx="546900" cy="13053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38"/>
          <p:cNvSpPr/>
          <p:nvPr/>
        </p:nvSpPr>
        <p:spPr>
          <a:xfrm rot="5400000" flipH="1">
            <a:off x="379200" y="4244800"/>
            <a:ext cx="546900" cy="13053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38"/>
          <p:cNvSpPr/>
          <p:nvPr/>
        </p:nvSpPr>
        <p:spPr>
          <a:xfrm rot="-5400000">
            <a:off x="8217900" y="4244800"/>
            <a:ext cx="546900" cy="13053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5"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39"/>
          <p:cNvSpPr/>
          <p:nvPr/>
        </p:nvSpPr>
        <p:spPr>
          <a:xfrm>
            <a:off x="0" y="-20550"/>
            <a:ext cx="9144000" cy="5184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4" name="Google Shape;994;p39"/>
          <p:cNvGrpSpPr/>
          <p:nvPr/>
        </p:nvGrpSpPr>
        <p:grpSpPr>
          <a:xfrm>
            <a:off x="0" y="-27468"/>
            <a:ext cx="9144000" cy="5184600"/>
            <a:chOff x="0" y="-27468"/>
            <a:chExt cx="9144000" cy="5184600"/>
          </a:xfrm>
        </p:grpSpPr>
        <p:cxnSp>
          <p:nvCxnSpPr>
            <p:cNvPr id="995" name="Google Shape;995;p39"/>
            <p:cNvCxnSpPr/>
            <p:nvPr/>
          </p:nvCxnSpPr>
          <p:spPr>
            <a:xfrm>
              <a:off x="0" y="6489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6" name="Google Shape;996;p39"/>
            <p:cNvCxnSpPr/>
            <p:nvPr/>
          </p:nvCxnSpPr>
          <p:spPr>
            <a:xfrm>
              <a:off x="0" y="12906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7" name="Google Shape;997;p39"/>
            <p:cNvCxnSpPr/>
            <p:nvPr/>
          </p:nvCxnSpPr>
          <p:spPr>
            <a:xfrm>
              <a:off x="0" y="1917750"/>
              <a:ext cx="9129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8" name="Google Shape;998;p39"/>
            <p:cNvCxnSpPr/>
            <p:nvPr/>
          </p:nvCxnSpPr>
          <p:spPr>
            <a:xfrm>
              <a:off x="7350" y="2571750"/>
              <a:ext cx="9129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9" name="Google Shape;999;p39"/>
            <p:cNvCxnSpPr/>
            <p:nvPr/>
          </p:nvCxnSpPr>
          <p:spPr>
            <a:xfrm>
              <a:off x="7350" y="3212100"/>
              <a:ext cx="9129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0" name="Google Shape;1000;p39"/>
            <p:cNvCxnSpPr/>
            <p:nvPr/>
          </p:nvCxnSpPr>
          <p:spPr>
            <a:xfrm>
              <a:off x="7350" y="3861000"/>
              <a:ext cx="9129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1" name="Google Shape;1001;p39"/>
            <p:cNvCxnSpPr/>
            <p:nvPr/>
          </p:nvCxnSpPr>
          <p:spPr>
            <a:xfrm>
              <a:off x="7350" y="4502700"/>
              <a:ext cx="9129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2" name="Google Shape;1002;p39"/>
            <p:cNvCxnSpPr/>
            <p:nvPr/>
          </p:nvCxnSpPr>
          <p:spPr>
            <a:xfrm>
              <a:off x="583350" y="-27468"/>
              <a:ext cx="0" cy="518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3" name="Google Shape;1003;p39"/>
            <p:cNvCxnSpPr/>
            <p:nvPr/>
          </p:nvCxnSpPr>
          <p:spPr>
            <a:xfrm>
              <a:off x="1139250" y="-27468"/>
              <a:ext cx="0" cy="518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4" name="Google Shape;1004;p39"/>
            <p:cNvCxnSpPr/>
            <p:nvPr/>
          </p:nvCxnSpPr>
          <p:spPr>
            <a:xfrm>
              <a:off x="1714500" y="-27468"/>
              <a:ext cx="0" cy="518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5" name="Google Shape;1005;p39"/>
            <p:cNvCxnSpPr/>
            <p:nvPr/>
          </p:nvCxnSpPr>
          <p:spPr>
            <a:xfrm>
              <a:off x="2278650" y="-27468"/>
              <a:ext cx="0" cy="518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6" name="Google Shape;1006;p39"/>
            <p:cNvCxnSpPr/>
            <p:nvPr/>
          </p:nvCxnSpPr>
          <p:spPr>
            <a:xfrm>
              <a:off x="2848350" y="-27468"/>
              <a:ext cx="0" cy="518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7" name="Google Shape;1007;p39"/>
            <p:cNvCxnSpPr/>
            <p:nvPr/>
          </p:nvCxnSpPr>
          <p:spPr>
            <a:xfrm>
              <a:off x="3417900" y="-27468"/>
              <a:ext cx="0" cy="518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8" name="Google Shape;1008;p39"/>
            <p:cNvCxnSpPr/>
            <p:nvPr/>
          </p:nvCxnSpPr>
          <p:spPr>
            <a:xfrm>
              <a:off x="3987600" y="-27468"/>
              <a:ext cx="0" cy="518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9" name="Google Shape;1009;p39"/>
            <p:cNvCxnSpPr/>
            <p:nvPr/>
          </p:nvCxnSpPr>
          <p:spPr>
            <a:xfrm>
              <a:off x="4557450" y="-27468"/>
              <a:ext cx="0" cy="518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0" name="Google Shape;1010;p39"/>
            <p:cNvCxnSpPr/>
            <p:nvPr/>
          </p:nvCxnSpPr>
          <p:spPr>
            <a:xfrm>
              <a:off x="5127150" y="-27468"/>
              <a:ext cx="0" cy="518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1" name="Google Shape;1011;p39"/>
            <p:cNvCxnSpPr/>
            <p:nvPr/>
          </p:nvCxnSpPr>
          <p:spPr>
            <a:xfrm>
              <a:off x="5687700" y="-27468"/>
              <a:ext cx="0" cy="518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2" name="Google Shape;1012;p39"/>
            <p:cNvCxnSpPr/>
            <p:nvPr/>
          </p:nvCxnSpPr>
          <p:spPr>
            <a:xfrm>
              <a:off x="6257400" y="-27468"/>
              <a:ext cx="0" cy="518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3" name="Google Shape;1013;p39"/>
            <p:cNvCxnSpPr/>
            <p:nvPr/>
          </p:nvCxnSpPr>
          <p:spPr>
            <a:xfrm>
              <a:off x="6827100" y="-27468"/>
              <a:ext cx="0" cy="518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4" name="Google Shape;1014;p39"/>
            <p:cNvCxnSpPr/>
            <p:nvPr/>
          </p:nvCxnSpPr>
          <p:spPr>
            <a:xfrm>
              <a:off x="7396800" y="-27468"/>
              <a:ext cx="0" cy="518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5" name="Google Shape;1015;p39"/>
            <p:cNvCxnSpPr/>
            <p:nvPr/>
          </p:nvCxnSpPr>
          <p:spPr>
            <a:xfrm>
              <a:off x="7966500" y="-27468"/>
              <a:ext cx="0" cy="518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6" name="Google Shape;1016;p39"/>
            <p:cNvCxnSpPr/>
            <p:nvPr/>
          </p:nvCxnSpPr>
          <p:spPr>
            <a:xfrm>
              <a:off x="8536200" y="-27468"/>
              <a:ext cx="0" cy="518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17" name="Google Shape;1017;p39"/>
          <p:cNvSpPr/>
          <p:nvPr/>
        </p:nvSpPr>
        <p:spPr>
          <a:xfrm>
            <a:off x="258375" y="2181575"/>
            <a:ext cx="65400" cy="6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39"/>
          <p:cNvSpPr/>
          <p:nvPr/>
        </p:nvSpPr>
        <p:spPr>
          <a:xfrm>
            <a:off x="1930375" y="4689725"/>
            <a:ext cx="65400" cy="6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39"/>
          <p:cNvSpPr/>
          <p:nvPr/>
        </p:nvSpPr>
        <p:spPr>
          <a:xfrm>
            <a:off x="5999225" y="4864750"/>
            <a:ext cx="65400" cy="6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39"/>
          <p:cNvSpPr/>
          <p:nvPr/>
        </p:nvSpPr>
        <p:spPr>
          <a:xfrm>
            <a:off x="7069475" y="4689725"/>
            <a:ext cx="65400" cy="6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39"/>
          <p:cNvSpPr/>
          <p:nvPr/>
        </p:nvSpPr>
        <p:spPr>
          <a:xfrm>
            <a:off x="8813900" y="3523050"/>
            <a:ext cx="65400" cy="6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39"/>
          <p:cNvSpPr/>
          <p:nvPr/>
        </p:nvSpPr>
        <p:spPr>
          <a:xfrm>
            <a:off x="8921375" y="2181575"/>
            <a:ext cx="65400" cy="6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39"/>
          <p:cNvSpPr/>
          <p:nvPr/>
        </p:nvSpPr>
        <p:spPr>
          <a:xfrm>
            <a:off x="8921375" y="919850"/>
            <a:ext cx="65400" cy="6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39"/>
          <p:cNvSpPr/>
          <p:nvPr/>
        </p:nvSpPr>
        <p:spPr>
          <a:xfrm>
            <a:off x="7134875" y="408125"/>
            <a:ext cx="65400" cy="6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39"/>
          <p:cNvSpPr/>
          <p:nvPr/>
        </p:nvSpPr>
        <p:spPr>
          <a:xfrm>
            <a:off x="4918150" y="342725"/>
            <a:ext cx="65400" cy="6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39"/>
          <p:cNvSpPr/>
          <p:nvPr/>
        </p:nvSpPr>
        <p:spPr>
          <a:xfrm>
            <a:off x="2540975" y="342725"/>
            <a:ext cx="65400" cy="6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39"/>
          <p:cNvSpPr/>
          <p:nvPr/>
        </p:nvSpPr>
        <p:spPr>
          <a:xfrm rot="1508491">
            <a:off x="8507300" y="4614183"/>
            <a:ext cx="291629" cy="291629"/>
          </a:xfrm>
          <a:prstGeom prst="hear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39"/>
          <p:cNvSpPr/>
          <p:nvPr/>
        </p:nvSpPr>
        <p:spPr>
          <a:xfrm rot="-1825422">
            <a:off x="8667826" y="79781"/>
            <a:ext cx="357556" cy="393748"/>
          </a:xfrm>
          <a:custGeom>
            <a:avLst/>
            <a:gdLst/>
            <a:ahLst/>
            <a:cxnLst/>
            <a:rect l="l" t="t" r="r" b="b"/>
            <a:pathLst>
              <a:path w="16479" h="18147" extrusionOk="0">
                <a:moveTo>
                  <a:pt x="6001" y="1"/>
                </a:moveTo>
                <a:lnTo>
                  <a:pt x="6001" y="6978"/>
                </a:lnTo>
                <a:cubicBezTo>
                  <a:pt x="6001" y="6978"/>
                  <a:pt x="1394" y="9073"/>
                  <a:pt x="703" y="9073"/>
                </a:cubicBezTo>
                <a:cubicBezTo>
                  <a:pt x="1" y="9073"/>
                  <a:pt x="6001" y="11169"/>
                  <a:pt x="6001" y="11169"/>
                </a:cubicBezTo>
                <a:lnTo>
                  <a:pt x="6001" y="18146"/>
                </a:lnTo>
                <a:lnTo>
                  <a:pt x="10192" y="12562"/>
                </a:lnTo>
                <a:lnTo>
                  <a:pt x="16479" y="14229"/>
                </a:lnTo>
                <a:cubicBezTo>
                  <a:pt x="16479" y="14229"/>
                  <a:pt x="13264" y="8931"/>
                  <a:pt x="13264" y="8514"/>
                </a:cubicBezTo>
                <a:cubicBezTo>
                  <a:pt x="13264" y="8097"/>
                  <a:pt x="15502" y="1394"/>
                  <a:pt x="15503" y="1394"/>
                </a:cubicBezTo>
                <a:lnTo>
                  <a:pt x="15503" y="1394"/>
                </a:lnTo>
                <a:lnTo>
                  <a:pt x="10050" y="5025"/>
                </a:lnTo>
                <a:lnTo>
                  <a:pt x="600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39"/>
          <p:cNvSpPr/>
          <p:nvPr/>
        </p:nvSpPr>
        <p:spPr>
          <a:xfrm>
            <a:off x="3797100" y="4864750"/>
            <a:ext cx="65400" cy="6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39"/>
          <p:cNvSpPr/>
          <p:nvPr/>
        </p:nvSpPr>
        <p:spPr>
          <a:xfrm>
            <a:off x="685800" y="473525"/>
            <a:ext cx="8111700" cy="4216200"/>
          </a:xfrm>
          <a:prstGeom prst="parallelogram">
            <a:avLst>
              <a:gd name="adj" fmla="val 83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1" name="Google Shape;1031;p39"/>
          <p:cNvGrpSpPr/>
          <p:nvPr/>
        </p:nvGrpSpPr>
        <p:grpSpPr>
          <a:xfrm>
            <a:off x="220848" y="179704"/>
            <a:ext cx="1116550" cy="1100338"/>
            <a:chOff x="5541075" y="3903350"/>
            <a:chExt cx="823050" cy="811100"/>
          </a:xfrm>
        </p:grpSpPr>
        <p:sp>
          <p:nvSpPr>
            <p:cNvPr id="1032" name="Google Shape;1032;p39"/>
            <p:cNvSpPr/>
            <p:nvPr/>
          </p:nvSpPr>
          <p:spPr>
            <a:xfrm>
              <a:off x="6181025" y="4283900"/>
              <a:ext cx="183100" cy="183375"/>
            </a:xfrm>
            <a:custGeom>
              <a:avLst/>
              <a:gdLst/>
              <a:ahLst/>
              <a:cxnLst/>
              <a:rect l="l" t="t" r="r" b="b"/>
              <a:pathLst>
                <a:path w="7324" h="7335" extrusionOk="0">
                  <a:moveTo>
                    <a:pt x="2926" y="0"/>
                  </a:moveTo>
                  <a:cubicBezTo>
                    <a:pt x="2236" y="0"/>
                    <a:pt x="1535" y="177"/>
                    <a:pt x="1013" y="612"/>
                  </a:cubicBezTo>
                  <a:cubicBezTo>
                    <a:pt x="239" y="1279"/>
                    <a:pt x="1" y="2398"/>
                    <a:pt x="37" y="3422"/>
                  </a:cubicBezTo>
                  <a:cubicBezTo>
                    <a:pt x="84" y="4625"/>
                    <a:pt x="477" y="5863"/>
                    <a:pt x="1382" y="6649"/>
                  </a:cubicBezTo>
                  <a:cubicBezTo>
                    <a:pt x="1885" y="7086"/>
                    <a:pt x="2569" y="7335"/>
                    <a:pt x="3232" y="7335"/>
                  </a:cubicBezTo>
                  <a:cubicBezTo>
                    <a:pt x="3393" y="7335"/>
                    <a:pt x="3552" y="7320"/>
                    <a:pt x="3708" y="7290"/>
                  </a:cubicBezTo>
                  <a:lnTo>
                    <a:pt x="3708" y="7290"/>
                  </a:lnTo>
                  <a:cubicBezTo>
                    <a:pt x="3721" y="7290"/>
                    <a:pt x="3734" y="7290"/>
                    <a:pt x="3748" y="7290"/>
                  </a:cubicBezTo>
                  <a:cubicBezTo>
                    <a:pt x="4531" y="7290"/>
                    <a:pt x="5320" y="7018"/>
                    <a:pt x="5906" y="6494"/>
                  </a:cubicBezTo>
                  <a:cubicBezTo>
                    <a:pt x="7026" y="5482"/>
                    <a:pt x="7323" y="3720"/>
                    <a:pt x="6704" y="2362"/>
                  </a:cubicBezTo>
                  <a:cubicBezTo>
                    <a:pt x="6073" y="993"/>
                    <a:pt x="4621" y="88"/>
                    <a:pt x="3120" y="5"/>
                  </a:cubicBezTo>
                  <a:cubicBezTo>
                    <a:pt x="3056" y="2"/>
                    <a:pt x="2991" y="0"/>
                    <a:pt x="2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9"/>
            <p:cNvSpPr/>
            <p:nvPr/>
          </p:nvSpPr>
          <p:spPr>
            <a:xfrm>
              <a:off x="5995975" y="3903350"/>
              <a:ext cx="110675" cy="98975"/>
            </a:xfrm>
            <a:custGeom>
              <a:avLst/>
              <a:gdLst/>
              <a:ahLst/>
              <a:cxnLst/>
              <a:rect l="l" t="t" r="r" b="b"/>
              <a:pathLst>
                <a:path w="4427" h="3959" extrusionOk="0">
                  <a:moveTo>
                    <a:pt x="2115" y="1"/>
                  </a:moveTo>
                  <a:cubicBezTo>
                    <a:pt x="1454" y="1"/>
                    <a:pt x="786" y="319"/>
                    <a:pt x="414" y="868"/>
                  </a:cubicBezTo>
                  <a:cubicBezTo>
                    <a:pt x="65" y="1391"/>
                    <a:pt x="0" y="2070"/>
                    <a:pt x="198" y="2659"/>
                  </a:cubicBezTo>
                  <a:lnTo>
                    <a:pt x="198" y="2659"/>
                  </a:lnTo>
                  <a:lnTo>
                    <a:pt x="57" y="2416"/>
                  </a:lnTo>
                  <a:lnTo>
                    <a:pt x="57" y="2416"/>
                  </a:lnTo>
                  <a:cubicBezTo>
                    <a:pt x="132" y="2760"/>
                    <a:pt x="313" y="3061"/>
                    <a:pt x="558" y="3303"/>
                  </a:cubicBezTo>
                  <a:lnTo>
                    <a:pt x="558" y="3303"/>
                  </a:lnTo>
                  <a:cubicBezTo>
                    <a:pt x="573" y="3321"/>
                    <a:pt x="589" y="3339"/>
                    <a:pt x="604" y="3356"/>
                  </a:cubicBezTo>
                  <a:lnTo>
                    <a:pt x="594" y="3338"/>
                  </a:lnTo>
                  <a:lnTo>
                    <a:pt x="594" y="3338"/>
                  </a:lnTo>
                  <a:cubicBezTo>
                    <a:pt x="1009" y="3730"/>
                    <a:pt x="1596" y="3959"/>
                    <a:pt x="2169" y="3959"/>
                  </a:cubicBezTo>
                  <a:cubicBezTo>
                    <a:pt x="2598" y="3959"/>
                    <a:pt x="3018" y="3831"/>
                    <a:pt x="3355" y="3547"/>
                  </a:cubicBezTo>
                  <a:cubicBezTo>
                    <a:pt x="4426" y="2654"/>
                    <a:pt x="4093" y="618"/>
                    <a:pt x="2783" y="118"/>
                  </a:cubicBezTo>
                  <a:cubicBezTo>
                    <a:pt x="2570" y="39"/>
                    <a:pt x="2342" y="1"/>
                    <a:pt x="2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9"/>
            <p:cNvSpPr/>
            <p:nvPr/>
          </p:nvSpPr>
          <p:spPr>
            <a:xfrm>
              <a:off x="5937250" y="4405700"/>
              <a:ext cx="117000" cy="123100"/>
            </a:xfrm>
            <a:custGeom>
              <a:avLst/>
              <a:gdLst/>
              <a:ahLst/>
              <a:cxnLst/>
              <a:rect l="l" t="t" r="r" b="b"/>
              <a:pathLst>
                <a:path w="4680" h="4924" extrusionOk="0">
                  <a:moveTo>
                    <a:pt x="2575" y="1"/>
                  </a:moveTo>
                  <a:cubicBezTo>
                    <a:pt x="1830" y="1"/>
                    <a:pt x="1063" y="367"/>
                    <a:pt x="679" y="1015"/>
                  </a:cubicBezTo>
                  <a:cubicBezTo>
                    <a:pt x="24" y="2098"/>
                    <a:pt x="1" y="3110"/>
                    <a:pt x="739" y="3932"/>
                  </a:cubicBezTo>
                  <a:cubicBezTo>
                    <a:pt x="1227" y="4587"/>
                    <a:pt x="1596" y="4694"/>
                    <a:pt x="1977" y="4801"/>
                  </a:cubicBezTo>
                  <a:cubicBezTo>
                    <a:pt x="2250" y="4876"/>
                    <a:pt x="2558" y="4924"/>
                    <a:pt x="2863" y="4924"/>
                  </a:cubicBezTo>
                  <a:cubicBezTo>
                    <a:pt x="3423" y="4924"/>
                    <a:pt x="3970" y="4764"/>
                    <a:pt x="4263" y="4325"/>
                  </a:cubicBezTo>
                  <a:cubicBezTo>
                    <a:pt x="4466" y="4027"/>
                    <a:pt x="4525" y="3658"/>
                    <a:pt x="4573" y="3301"/>
                  </a:cubicBezTo>
                  <a:cubicBezTo>
                    <a:pt x="4680" y="2324"/>
                    <a:pt x="4620" y="1217"/>
                    <a:pt x="3930" y="527"/>
                  </a:cubicBezTo>
                  <a:cubicBezTo>
                    <a:pt x="3570" y="167"/>
                    <a:pt x="3078" y="1"/>
                    <a:pt x="2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9"/>
            <p:cNvSpPr/>
            <p:nvPr/>
          </p:nvSpPr>
          <p:spPr>
            <a:xfrm>
              <a:off x="5541075" y="4266875"/>
              <a:ext cx="149150" cy="157075"/>
            </a:xfrm>
            <a:custGeom>
              <a:avLst/>
              <a:gdLst/>
              <a:ahLst/>
              <a:cxnLst/>
              <a:rect l="l" t="t" r="r" b="b"/>
              <a:pathLst>
                <a:path w="5966" h="6283" extrusionOk="0">
                  <a:moveTo>
                    <a:pt x="3277" y="0"/>
                  </a:moveTo>
                  <a:cubicBezTo>
                    <a:pt x="2327" y="0"/>
                    <a:pt x="1348" y="469"/>
                    <a:pt x="858" y="1293"/>
                  </a:cubicBezTo>
                  <a:cubicBezTo>
                    <a:pt x="24" y="2674"/>
                    <a:pt x="0" y="3960"/>
                    <a:pt x="929" y="5020"/>
                  </a:cubicBezTo>
                  <a:lnTo>
                    <a:pt x="941" y="5020"/>
                  </a:lnTo>
                  <a:cubicBezTo>
                    <a:pt x="1560" y="5841"/>
                    <a:pt x="2025" y="5984"/>
                    <a:pt x="2513" y="6127"/>
                  </a:cubicBezTo>
                  <a:cubicBezTo>
                    <a:pt x="2858" y="6223"/>
                    <a:pt x="3249" y="6282"/>
                    <a:pt x="3636" y="6282"/>
                  </a:cubicBezTo>
                  <a:cubicBezTo>
                    <a:pt x="4354" y="6282"/>
                    <a:pt x="5058" y="6077"/>
                    <a:pt x="5430" y="5520"/>
                  </a:cubicBezTo>
                  <a:cubicBezTo>
                    <a:pt x="5692" y="5139"/>
                    <a:pt x="5775" y="4663"/>
                    <a:pt x="5823" y="4198"/>
                  </a:cubicBezTo>
                  <a:cubicBezTo>
                    <a:pt x="5965" y="2960"/>
                    <a:pt x="5894" y="1555"/>
                    <a:pt x="5001" y="674"/>
                  </a:cubicBezTo>
                  <a:cubicBezTo>
                    <a:pt x="4545" y="214"/>
                    <a:pt x="3918" y="0"/>
                    <a:pt x="3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9"/>
            <p:cNvSpPr/>
            <p:nvPr/>
          </p:nvSpPr>
          <p:spPr>
            <a:xfrm>
              <a:off x="5930725" y="4218425"/>
              <a:ext cx="89000" cy="96875"/>
            </a:xfrm>
            <a:custGeom>
              <a:avLst/>
              <a:gdLst/>
              <a:ahLst/>
              <a:cxnLst/>
              <a:rect l="l" t="t" r="r" b="b"/>
              <a:pathLst>
                <a:path w="3560" h="3875" extrusionOk="0">
                  <a:moveTo>
                    <a:pt x="1484" y="0"/>
                  </a:moveTo>
                  <a:cubicBezTo>
                    <a:pt x="1442" y="0"/>
                    <a:pt x="1399" y="2"/>
                    <a:pt x="1357" y="5"/>
                  </a:cubicBezTo>
                  <a:cubicBezTo>
                    <a:pt x="1119" y="17"/>
                    <a:pt x="881" y="88"/>
                    <a:pt x="690" y="231"/>
                  </a:cubicBezTo>
                  <a:cubicBezTo>
                    <a:pt x="369" y="481"/>
                    <a:pt x="262" y="909"/>
                    <a:pt x="178" y="1302"/>
                  </a:cubicBezTo>
                  <a:cubicBezTo>
                    <a:pt x="70" y="1856"/>
                    <a:pt x="1" y="2488"/>
                    <a:pt x="287" y="2965"/>
                  </a:cubicBezTo>
                  <a:lnTo>
                    <a:pt x="287" y="2965"/>
                  </a:lnTo>
                  <a:cubicBezTo>
                    <a:pt x="506" y="3495"/>
                    <a:pt x="1086" y="3874"/>
                    <a:pt x="1667" y="3874"/>
                  </a:cubicBezTo>
                  <a:cubicBezTo>
                    <a:pt x="1675" y="3874"/>
                    <a:pt x="1684" y="3874"/>
                    <a:pt x="1693" y="3874"/>
                  </a:cubicBezTo>
                  <a:cubicBezTo>
                    <a:pt x="2361" y="3874"/>
                    <a:pt x="2980" y="3426"/>
                    <a:pt x="3262" y="2826"/>
                  </a:cubicBezTo>
                  <a:cubicBezTo>
                    <a:pt x="3560" y="2207"/>
                    <a:pt x="3500" y="1433"/>
                    <a:pt x="3119" y="874"/>
                  </a:cubicBezTo>
                  <a:cubicBezTo>
                    <a:pt x="2762" y="337"/>
                    <a:pt x="2131" y="0"/>
                    <a:pt x="14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9"/>
            <p:cNvSpPr/>
            <p:nvPr/>
          </p:nvSpPr>
          <p:spPr>
            <a:xfrm>
              <a:off x="5762450" y="4041900"/>
              <a:ext cx="86425" cy="96875"/>
            </a:xfrm>
            <a:custGeom>
              <a:avLst/>
              <a:gdLst/>
              <a:ahLst/>
              <a:cxnLst/>
              <a:rect l="l" t="t" r="r" b="b"/>
              <a:pathLst>
                <a:path w="3457" h="3875" extrusionOk="0">
                  <a:moveTo>
                    <a:pt x="1448" y="1"/>
                  </a:moveTo>
                  <a:cubicBezTo>
                    <a:pt x="1407" y="1"/>
                    <a:pt x="1366" y="2"/>
                    <a:pt x="1325" y="5"/>
                  </a:cubicBezTo>
                  <a:cubicBezTo>
                    <a:pt x="1099" y="29"/>
                    <a:pt x="861" y="89"/>
                    <a:pt x="670" y="243"/>
                  </a:cubicBezTo>
                  <a:cubicBezTo>
                    <a:pt x="361" y="481"/>
                    <a:pt x="254" y="910"/>
                    <a:pt x="182" y="1303"/>
                  </a:cubicBezTo>
                  <a:cubicBezTo>
                    <a:pt x="71" y="1873"/>
                    <a:pt x="1" y="2527"/>
                    <a:pt x="308" y="3009"/>
                  </a:cubicBezTo>
                  <a:lnTo>
                    <a:pt x="308" y="3009"/>
                  </a:lnTo>
                  <a:cubicBezTo>
                    <a:pt x="534" y="3516"/>
                    <a:pt x="1079" y="3875"/>
                    <a:pt x="1623" y="3875"/>
                  </a:cubicBezTo>
                  <a:cubicBezTo>
                    <a:pt x="2278" y="3875"/>
                    <a:pt x="2897" y="3434"/>
                    <a:pt x="3183" y="2815"/>
                  </a:cubicBezTo>
                  <a:cubicBezTo>
                    <a:pt x="3457" y="2208"/>
                    <a:pt x="3409" y="1434"/>
                    <a:pt x="3040" y="862"/>
                  </a:cubicBezTo>
                  <a:cubicBezTo>
                    <a:pt x="2693" y="337"/>
                    <a:pt x="2074" y="1"/>
                    <a:pt x="1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9"/>
            <p:cNvSpPr/>
            <p:nvPr/>
          </p:nvSpPr>
          <p:spPr>
            <a:xfrm>
              <a:off x="6199500" y="4064225"/>
              <a:ext cx="86625" cy="96875"/>
            </a:xfrm>
            <a:custGeom>
              <a:avLst/>
              <a:gdLst/>
              <a:ahLst/>
              <a:cxnLst/>
              <a:rect l="l" t="t" r="r" b="b"/>
              <a:pathLst>
                <a:path w="3465" h="3875" extrusionOk="0">
                  <a:moveTo>
                    <a:pt x="1458" y="1"/>
                  </a:moveTo>
                  <a:cubicBezTo>
                    <a:pt x="1416" y="1"/>
                    <a:pt x="1375" y="2"/>
                    <a:pt x="1334" y="5"/>
                  </a:cubicBezTo>
                  <a:cubicBezTo>
                    <a:pt x="1095" y="17"/>
                    <a:pt x="857" y="89"/>
                    <a:pt x="667" y="231"/>
                  </a:cubicBezTo>
                  <a:cubicBezTo>
                    <a:pt x="357" y="481"/>
                    <a:pt x="250" y="898"/>
                    <a:pt x="179" y="1291"/>
                  </a:cubicBezTo>
                  <a:cubicBezTo>
                    <a:pt x="69" y="1860"/>
                    <a:pt x="0" y="2499"/>
                    <a:pt x="294" y="2978"/>
                  </a:cubicBezTo>
                  <a:lnTo>
                    <a:pt x="294" y="2978"/>
                  </a:lnTo>
                  <a:cubicBezTo>
                    <a:pt x="514" y="3502"/>
                    <a:pt x="1068" y="3864"/>
                    <a:pt x="1631" y="3875"/>
                  </a:cubicBezTo>
                  <a:cubicBezTo>
                    <a:pt x="2286" y="3875"/>
                    <a:pt x="2905" y="3422"/>
                    <a:pt x="3179" y="2815"/>
                  </a:cubicBezTo>
                  <a:cubicBezTo>
                    <a:pt x="3465" y="2196"/>
                    <a:pt x="3405" y="1434"/>
                    <a:pt x="3036" y="862"/>
                  </a:cubicBezTo>
                  <a:cubicBezTo>
                    <a:pt x="2690" y="327"/>
                    <a:pt x="2073" y="1"/>
                    <a:pt x="1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9"/>
            <p:cNvSpPr/>
            <p:nvPr/>
          </p:nvSpPr>
          <p:spPr>
            <a:xfrm>
              <a:off x="5686025" y="4568875"/>
              <a:ext cx="98850" cy="95175"/>
            </a:xfrm>
            <a:custGeom>
              <a:avLst/>
              <a:gdLst/>
              <a:ahLst/>
              <a:cxnLst/>
              <a:rect l="l" t="t" r="r" b="b"/>
              <a:pathLst>
                <a:path w="3954" h="3807" extrusionOk="0">
                  <a:moveTo>
                    <a:pt x="1977" y="0"/>
                  </a:moveTo>
                  <a:cubicBezTo>
                    <a:pt x="1561" y="0"/>
                    <a:pt x="1132" y="143"/>
                    <a:pt x="846" y="441"/>
                  </a:cubicBezTo>
                  <a:cubicBezTo>
                    <a:pt x="572" y="738"/>
                    <a:pt x="275" y="1072"/>
                    <a:pt x="156" y="1465"/>
                  </a:cubicBezTo>
                  <a:cubicBezTo>
                    <a:pt x="84" y="1727"/>
                    <a:pt x="1" y="2346"/>
                    <a:pt x="263" y="2822"/>
                  </a:cubicBezTo>
                  <a:cubicBezTo>
                    <a:pt x="598" y="3427"/>
                    <a:pt x="1297" y="3807"/>
                    <a:pt x="1985" y="3807"/>
                  </a:cubicBezTo>
                  <a:cubicBezTo>
                    <a:pt x="2176" y="3807"/>
                    <a:pt x="2367" y="3777"/>
                    <a:pt x="2549" y="3715"/>
                  </a:cubicBezTo>
                  <a:cubicBezTo>
                    <a:pt x="3394" y="3429"/>
                    <a:pt x="3954" y="2489"/>
                    <a:pt x="3823" y="1619"/>
                  </a:cubicBezTo>
                  <a:cubicBezTo>
                    <a:pt x="3680" y="738"/>
                    <a:pt x="2858" y="24"/>
                    <a:pt x="19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9"/>
            <p:cNvSpPr/>
            <p:nvPr/>
          </p:nvSpPr>
          <p:spPr>
            <a:xfrm>
              <a:off x="5941125" y="4643350"/>
              <a:ext cx="49425" cy="71100"/>
            </a:xfrm>
            <a:custGeom>
              <a:avLst/>
              <a:gdLst/>
              <a:ahLst/>
              <a:cxnLst/>
              <a:rect l="l" t="t" r="r" b="b"/>
              <a:pathLst>
                <a:path w="1977" h="2844" extrusionOk="0">
                  <a:moveTo>
                    <a:pt x="835" y="0"/>
                  </a:moveTo>
                  <a:cubicBezTo>
                    <a:pt x="681" y="0"/>
                    <a:pt x="532" y="44"/>
                    <a:pt x="405" y="141"/>
                  </a:cubicBezTo>
                  <a:cubicBezTo>
                    <a:pt x="48" y="403"/>
                    <a:pt x="0" y="903"/>
                    <a:pt x="0" y="1331"/>
                  </a:cubicBezTo>
                  <a:cubicBezTo>
                    <a:pt x="0" y="1498"/>
                    <a:pt x="0" y="1450"/>
                    <a:pt x="36" y="1581"/>
                  </a:cubicBezTo>
                  <a:cubicBezTo>
                    <a:pt x="131" y="1998"/>
                    <a:pt x="286" y="2415"/>
                    <a:pt x="620" y="2665"/>
                  </a:cubicBezTo>
                  <a:cubicBezTo>
                    <a:pt x="774" y="2781"/>
                    <a:pt x="975" y="2843"/>
                    <a:pt x="1171" y="2843"/>
                  </a:cubicBezTo>
                  <a:cubicBezTo>
                    <a:pt x="1397" y="2843"/>
                    <a:pt x="1617" y="2760"/>
                    <a:pt x="1751" y="2581"/>
                  </a:cubicBezTo>
                  <a:cubicBezTo>
                    <a:pt x="1870" y="2415"/>
                    <a:pt x="1905" y="2200"/>
                    <a:pt x="1929" y="1998"/>
                  </a:cubicBezTo>
                  <a:cubicBezTo>
                    <a:pt x="1977" y="1486"/>
                    <a:pt x="1977" y="938"/>
                    <a:pt x="1715" y="510"/>
                  </a:cubicBezTo>
                  <a:cubicBezTo>
                    <a:pt x="1527" y="207"/>
                    <a:pt x="1171" y="0"/>
                    <a:pt x="8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1" name="Google Shape;1041;p39"/>
          <p:cNvSpPr/>
          <p:nvPr/>
        </p:nvSpPr>
        <p:spPr>
          <a:xfrm>
            <a:off x="-8" y="4464182"/>
            <a:ext cx="5153165" cy="696899"/>
          </a:xfrm>
          <a:custGeom>
            <a:avLst/>
            <a:gdLst/>
            <a:ahLst/>
            <a:cxnLst/>
            <a:rect l="l" t="t" r="r" b="b"/>
            <a:pathLst>
              <a:path w="95376" h="24595" extrusionOk="0">
                <a:moveTo>
                  <a:pt x="1" y="0"/>
                </a:moveTo>
                <a:lnTo>
                  <a:pt x="1" y="24595"/>
                </a:lnTo>
                <a:lnTo>
                  <a:pt x="95375" y="24595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39"/>
          <p:cNvSpPr/>
          <p:nvPr/>
        </p:nvSpPr>
        <p:spPr>
          <a:xfrm rot="10800000" flipH="1">
            <a:off x="102756" y="4619792"/>
            <a:ext cx="2841050" cy="641300"/>
          </a:xfrm>
          <a:custGeom>
            <a:avLst/>
            <a:gdLst/>
            <a:ahLst/>
            <a:cxnLst/>
            <a:rect l="l" t="t" r="r" b="b"/>
            <a:pathLst>
              <a:path w="113642" h="25652" extrusionOk="0">
                <a:moveTo>
                  <a:pt x="1361" y="981"/>
                </a:moveTo>
                <a:cubicBezTo>
                  <a:pt x="-1859" y="8060"/>
                  <a:pt x="918" y="19907"/>
                  <a:pt x="7874" y="23385"/>
                </a:cubicBezTo>
                <a:cubicBezTo>
                  <a:pt x="17220" y="28058"/>
                  <a:pt x="37149" y="25455"/>
                  <a:pt x="38093" y="15049"/>
                </a:cubicBezTo>
                <a:cubicBezTo>
                  <a:pt x="38462" y="10983"/>
                  <a:pt x="37146" y="4647"/>
                  <a:pt x="33143" y="3846"/>
                </a:cubicBezTo>
                <a:cubicBezTo>
                  <a:pt x="29930" y="3203"/>
                  <a:pt x="27008" y="9039"/>
                  <a:pt x="27933" y="12183"/>
                </a:cubicBezTo>
                <a:cubicBezTo>
                  <a:pt x="32421" y="27436"/>
                  <a:pt x="65842" y="26294"/>
                  <a:pt x="75607" y="13746"/>
                </a:cubicBezTo>
                <a:cubicBezTo>
                  <a:pt x="78388" y="10172"/>
                  <a:pt x="78805" y="1790"/>
                  <a:pt x="74565" y="199"/>
                </a:cubicBezTo>
                <a:cubicBezTo>
                  <a:pt x="70323" y="-1393"/>
                  <a:pt x="68290" y="10501"/>
                  <a:pt x="71699" y="13485"/>
                </a:cubicBezTo>
                <a:cubicBezTo>
                  <a:pt x="82696" y="23110"/>
                  <a:pt x="107883" y="14152"/>
                  <a:pt x="113642" y="72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"/>
          <p:cNvSpPr/>
          <p:nvPr/>
        </p:nvSpPr>
        <p:spPr>
          <a:xfrm rot="-5400000" flipH="1">
            <a:off x="8112450" y="-348908"/>
            <a:ext cx="691500" cy="13893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 txBox="1">
            <a:spLocks noGrp="1"/>
          </p:cNvSpPr>
          <p:nvPr>
            <p:ph type="title"/>
          </p:nvPr>
        </p:nvSpPr>
        <p:spPr>
          <a:xfrm>
            <a:off x="731520" y="445025"/>
            <a:ext cx="768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"/>
          <p:cNvSpPr txBox="1">
            <a:spLocks noGrp="1"/>
          </p:cNvSpPr>
          <p:nvPr>
            <p:ph type="body" idx="1"/>
          </p:nvPr>
        </p:nvSpPr>
        <p:spPr>
          <a:xfrm>
            <a:off x="729129" y="1054750"/>
            <a:ext cx="7685700" cy="5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 sz="16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13" y="4686075"/>
            <a:ext cx="9143936" cy="460777"/>
          </a:xfrm>
          <a:custGeom>
            <a:avLst/>
            <a:gdLst/>
            <a:ahLst/>
            <a:cxnLst/>
            <a:rect l="l" t="t" r="r" b="b"/>
            <a:pathLst>
              <a:path w="95376" h="10628" extrusionOk="0">
                <a:moveTo>
                  <a:pt x="95375" y="1"/>
                </a:moveTo>
                <a:lnTo>
                  <a:pt x="1" y="6983"/>
                </a:lnTo>
                <a:lnTo>
                  <a:pt x="1" y="10627"/>
                </a:lnTo>
                <a:lnTo>
                  <a:pt x="95375" y="10627"/>
                </a:lnTo>
                <a:lnTo>
                  <a:pt x="9537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8257775" y="4277450"/>
            <a:ext cx="672325" cy="717881"/>
          </a:xfrm>
          <a:custGeom>
            <a:avLst/>
            <a:gdLst/>
            <a:ahLst/>
            <a:cxnLst/>
            <a:rect l="l" t="t" r="r" b="b"/>
            <a:pathLst>
              <a:path w="26255" h="28034" extrusionOk="0">
                <a:moveTo>
                  <a:pt x="15332" y="0"/>
                </a:moveTo>
                <a:cubicBezTo>
                  <a:pt x="15190" y="0"/>
                  <a:pt x="15047" y="21"/>
                  <a:pt x="14907" y="57"/>
                </a:cubicBezTo>
                <a:cubicBezTo>
                  <a:pt x="13252" y="462"/>
                  <a:pt x="12550" y="2378"/>
                  <a:pt x="12121" y="4021"/>
                </a:cubicBezTo>
                <a:cubicBezTo>
                  <a:pt x="11764" y="5355"/>
                  <a:pt x="11419" y="6677"/>
                  <a:pt x="11062" y="7998"/>
                </a:cubicBezTo>
                <a:cubicBezTo>
                  <a:pt x="10788" y="6319"/>
                  <a:pt x="10347" y="4653"/>
                  <a:pt x="9764" y="3045"/>
                </a:cubicBezTo>
                <a:cubicBezTo>
                  <a:pt x="9502" y="2331"/>
                  <a:pt x="9192" y="1593"/>
                  <a:pt x="8645" y="1057"/>
                </a:cubicBezTo>
                <a:cubicBezTo>
                  <a:pt x="8237" y="667"/>
                  <a:pt x="7679" y="403"/>
                  <a:pt x="7134" y="403"/>
                </a:cubicBezTo>
                <a:cubicBezTo>
                  <a:pt x="6930" y="403"/>
                  <a:pt x="6729" y="440"/>
                  <a:pt x="6537" y="521"/>
                </a:cubicBezTo>
                <a:cubicBezTo>
                  <a:pt x="5621" y="902"/>
                  <a:pt x="5311" y="2045"/>
                  <a:pt x="5275" y="3033"/>
                </a:cubicBezTo>
                <a:lnTo>
                  <a:pt x="5287" y="3033"/>
                </a:lnTo>
                <a:cubicBezTo>
                  <a:pt x="5180" y="5843"/>
                  <a:pt x="6394" y="7915"/>
                  <a:pt x="7799" y="10165"/>
                </a:cubicBezTo>
                <a:cubicBezTo>
                  <a:pt x="6073" y="9748"/>
                  <a:pt x="4406" y="9332"/>
                  <a:pt x="2608" y="9260"/>
                </a:cubicBezTo>
                <a:cubicBezTo>
                  <a:pt x="2538" y="9259"/>
                  <a:pt x="2467" y="9258"/>
                  <a:pt x="2396" y="9258"/>
                </a:cubicBezTo>
                <a:cubicBezTo>
                  <a:pt x="1812" y="9258"/>
                  <a:pt x="1196" y="9316"/>
                  <a:pt x="751" y="9677"/>
                </a:cubicBezTo>
                <a:cubicBezTo>
                  <a:pt x="120" y="10177"/>
                  <a:pt x="1" y="11118"/>
                  <a:pt x="287" y="11856"/>
                </a:cubicBezTo>
                <a:cubicBezTo>
                  <a:pt x="572" y="12594"/>
                  <a:pt x="1203" y="13154"/>
                  <a:pt x="1870" y="13582"/>
                </a:cubicBezTo>
                <a:cubicBezTo>
                  <a:pt x="3077" y="14337"/>
                  <a:pt x="4506" y="14743"/>
                  <a:pt x="5932" y="14743"/>
                </a:cubicBezTo>
                <a:cubicBezTo>
                  <a:pt x="6194" y="14743"/>
                  <a:pt x="6456" y="14729"/>
                  <a:pt x="6716" y="14701"/>
                </a:cubicBezTo>
                <a:lnTo>
                  <a:pt x="6716" y="14701"/>
                </a:lnTo>
                <a:cubicBezTo>
                  <a:pt x="5263" y="14951"/>
                  <a:pt x="3811" y="15201"/>
                  <a:pt x="2370" y="15451"/>
                </a:cubicBezTo>
                <a:cubicBezTo>
                  <a:pt x="1703" y="15571"/>
                  <a:pt x="953" y="15737"/>
                  <a:pt x="620" y="16333"/>
                </a:cubicBezTo>
                <a:cubicBezTo>
                  <a:pt x="167" y="17130"/>
                  <a:pt x="822" y="18118"/>
                  <a:pt x="1572" y="18654"/>
                </a:cubicBezTo>
                <a:cubicBezTo>
                  <a:pt x="2509" y="19317"/>
                  <a:pt x="3652" y="19647"/>
                  <a:pt x="4795" y="19647"/>
                </a:cubicBezTo>
                <a:cubicBezTo>
                  <a:pt x="5932" y="19647"/>
                  <a:pt x="7069" y="19320"/>
                  <a:pt x="8002" y="18666"/>
                </a:cubicBezTo>
                <a:lnTo>
                  <a:pt x="8002" y="18666"/>
                </a:lnTo>
                <a:cubicBezTo>
                  <a:pt x="7728" y="19881"/>
                  <a:pt x="6990" y="20928"/>
                  <a:pt x="6490" y="22071"/>
                </a:cubicBezTo>
                <a:cubicBezTo>
                  <a:pt x="5990" y="23202"/>
                  <a:pt x="5763" y="24607"/>
                  <a:pt x="6466" y="25643"/>
                </a:cubicBezTo>
                <a:cubicBezTo>
                  <a:pt x="6668" y="25929"/>
                  <a:pt x="6954" y="26179"/>
                  <a:pt x="7287" y="26262"/>
                </a:cubicBezTo>
                <a:cubicBezTo>
                  <a:pt x="7370" y="26279"/>
                  <a:pt x="7452" y="26287"/>
                  <a:pt x="7535" y="26287"/>
                </a:cubicBezTo>
                <a:cubicBezTo>
                  <a:pt x="7797" y="26287"/>
                  <a:pt x="8058" y="26210"/>
                  <a:pt x="8311" y="26119"/>
                </a:cubicBezTo>
                <a:cubicBezTo>
                  <a:pt x="10431" y="25334"/>
                  <a:pt x="12062" y="23321"/>
                  <a:pt x="12383" y="21071"/>
                </a:cubicBezTo>
                <a:cubicBezTo>
                  <a:pt x="12955" y="22405"/>
                  <a:pt x="12848" y="23941"/>
                  <a:pt x="13205" y="25357"/>
                </a:cubicBezTo>
                <a:cubicBezTo>
                  <a:pt x="13538" y="26680"/>
                  <a:pt x="14577" y="28034"/>
                  <a:pt x="15886" y="28034"/>
                </a:cubicBezTo>
                <a:cubicBezTo>
                  <a:pt x="15979" y="28034"/>
                  <a:pt x="16074" y="28027"/>
                  <a:pt x="16169" y="28013"/>
                </a:cubicBezTo>
                <a:cubicBezTo>
                  <a:pt x="17670" y="27786"/>
                  <a:pt x="18336" y="25965"/>
                  <a:pt x="18372" y="24453"/>
                </a:cubicBezTo>
                <a:cubicBezTo>
                  <a:pt x="18408" y="22810"/>
                  <a:pt x="18086" y="21166"/>
                  <a:pt x="17432" y="19666"/>
                </a:cubicBezTo>
                <a:lnTo>
                  <a:pt x="17432" y="19666"/>
                </a:lnTo>
                <a:cubicBezTo>
                  <a:pt x="18932" y="20928"/>
                  <a:pt x="20527" y="22059"/>
                  <a:pt x="22218" y="23036"/>
                </a:cubicBezTo>
                <a:cubicBezTo>
                  <a:pt x="22837" y="23405"/>
                  <a:pt x="23492" y="23750"/>
                  <a:pt x="24206" y="23798"/>
                </a:cubicBezTo>
                <a:cubicBezTo>
                  <a:pt x="24240" y="23799"/>
                  <a:pt x="24274" y="23800"/>
                  <a:pt x="24307" y="23800"/>
                </a:cubicBezTo>
                <a:cubicBezTo>
                  <a:pt x="24993" y="23800"/>
                  <a:pt x="25718" y="23456"/>
                  <a:pt x="25956" y="22810"/>
                </a:cubicBezTo>
                <a:cubicBezTo>
                  <a:pt x="26147" y="22274"/>
                  <a:pt x="25956" y="21678"/>
                  <a:pt x="25730" y="21166"/>
                </a:cubicBezTo>
                <a:cubicBezTo>
                  <a:pt x="24540" y="18511"/>
                  <a:pt x="22027" y="16487"/>
                  <a:pt x="19182" y="15892"/>
                </a:cubicBezTo>
                <a:cubicBezTo>
                  <a:pt x="21134" y="15773"/>
                  <a:pt x="23087" y="15654"/>
                  <a:pt x="25052" y="15547"/>
                </a:cubicBezTo>
                <a:cubicBezTo>
                  <a:pt x="25349" y="15523"/>
                  <a:pt x="25659" y="15499"/>
                  <a:pt x="25897" y="15309"/>
                </a:cubicBezTo>
                <a:cubicBezTo>
                  <a:pt x="26171" y="15094"/>
                  <a:pt x="26254" y="14713"/>
                  <a:pt x="26254" y="14368"/>
                </a:cubicBezTo>
                <a:cubicBezTo>
                  <a:pt x="26230" y="12987"/>
                  <a:pt x="25063" y="11820"/>
                  <a:pt x="23754" y="11403"/>
                </a:cubicBezTo>
                <a:cubicBezTo>
                  <a:pt x="23204" y="11230"/>
                  <a:pt x="22637" y="11160"/>
                  <a:pt x="22063" y="11160"/>
                </a:cubicBezTo>
                <a:cubicBezTo>
                  <a:pt x="21257" y="11160"/>
                  <a:pt x="20439" y="11299"/>
                  <a:pt x="19646" y="11487"/>
                </a:cubicBezTo>
                <a:cubicBezTo>
                  <a:pt x="20694" y="10094"/>
                  <a:pt x="21611" y="8593"/>
                  <a:pt x="22361" y="7022"/>
                </a:cubicBezTo>
                <a:cubicBezTo>
                  <a:pt x="22694" y="6331"/>
                  <a:pt x="23004" y="5593"/>
                  <a:pt x="22968" y="4819"/>
                </a:cubicBezTo>
                <a:cubicBezTo>
                  <a:pt x="22920" y="4057"/>
                  <a:pt x="22432" y="3259"/>
                  <a:pt x="21682" y="3117"/>
                </a:cubicBezTo>
                <a:cubicBezTo>
                  <a:pt x="21591" y="3098"/>
                  <a:pt x="21499" y="3090"/>
                  <a:pt x="21408" y="3090"/>
                </a:cubicBezTo>
                <a:cubicBezTo>
                  <a:pt x="20906" y="3090"/>
                  <a:pt x="20415" y="3346"/>
                  <a:pt x="19991" y="3629"/>
                </a:cubicBezTo>
                <a:cubicBezTo>
                  <a:pt x="18372" y="4700"/>
                  <a:pt x="17062" y="6236"/>
                  <a:pt x="16289" y="8010"/>
                </a:cubicBezTo>
                <a:cubicBezTo>
                  <a:pt x="16610" y="5986"/>
                  <a:pt x="16717" y="3914"/>
                  <a:pt x="16622" y="1855"/>
                </a:cubicBezTo>
                <a:cubicBezTo>
                  <a:pt x="16586" y="1200"/>
                  <a:pt x="16455" y="414"/>
                  <a:pt x="15860" y="116"/>
                </a:cubicBezTo>
                <a:cubicBezTo>
                  <a:pt x="15698" y="35"/>
                  <a:pt x="15517" y="0"/>
                  <a:pt x="153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" name="Google Shape;74;p4"/>
          <p:cNvGrpSpPr/>
          <p:nvPr/>
        </p:nvGrpSpPr>
        <p:grpSpPr>
          <a:xfrm>
            <a:off x="7824398" y="181204"/>
            <a:ext cx="1105700" cy="1100338"/>
            <a:chOff x="7824398" y="181204"/>
            <a:chExt cx="1105700" cy="1100338"/>
          </a:xfrm>
        </p:grpSpPr>
        <p:sp>
          <p:nvSpPr>
            <p:cNvPr id="75" name="Google Shape;75;p4"/>
            <p:cNvSpPr/>
            <p:nvPr/>
          </p:nvSpPr>
          <p:spPr>
            <a:xfrm>
              <a:off x="8681704" y="697458"/>
              <a:ext cx="248393" cy="248767"/>
            </a:xfrm>
            <a:custGeom>
              <a:avLst/>
              <a:gdLst/>
              <a:ahLst/>
              <a:cxnLst/>
              <a:rect l="l" t="t" r="r" b="b"/>
              <a:pathLst>
                <a:path w="7324" h="7335" extrusionOk="0">
                  <a:moveTo>
                    <a:pt x="2926" y="0"/>
                  </a:moveTo>
                  <a:cubicBezTo>
                    <a:pt x="2236" y="0"/>
                    <a:pt x="1535" y="177"/>
                    <a:pt x="1013" y="612"/>
                  </a:cubicBezTo>
                  <a:cubicBezTo>
                    <a:pt x="239" y="1279"/>
                    <a:pt x="1" y="2398"/>
                    <a:pt x="37" y="3422"/>
                  </a:cubicBezTo>
                  <a:cubicBezTo>
                    <a:pt x="84" y="4625"/>
                    <a:pt x="477" y="5863"/>
                    <a:pt x="1382" y="6649"/>
                  </a:cubicBezTo>
                  <a:cubicBezTo>
                    <a:pt x="1885" y="7086"/>
                    <a:pt x="2569" y="7335"/>
                    <a:pt x="3232" y="7335"/>
                  </a:cubicBezTo>
                  <a:cubicBezTo>
                    <a:pt x="3393" y="7335"/>
                    <a:pt x="3552" y="7320"/>
                    <a:pt x="3708" y="7290"/>
                  </a:cubicBezTo>
                  <a:lnTo>
                    <a:pt x="3708" y="7290"/>
                  </a:lnTo>
                  <a:cubicBezTo>
                    <a:pt x="3721" y="7290"/>
                    <a:pt x="3734" y="7290"/>
                    <a:pt x="3748" y="7290"/>
                  </a:cubicBezTo>
                  <a:cubicBezTo>
                    <a:pt x="4531" y="7290"/>
                    <a:pt x="5320" y="7018"/>
                    <a:pt x="5906" y="6494"/>
                  </a:cubicBezTo>
                  <a:cubicBezTo>
                    <a:pt x="7026" y="5482"/>
                    <a:pt x="7323" y="3720"/>
                    <a:pt x="6704" y="2362"/>
                  </a:cubicBezTo>
                  <a:cubicBezTo>
                    <a:pt x="6073" y="993"/>
                    <a:pt x="4621" y="88"/>
                    <a:pt x="3120" y="5"/>
                  </a:cubicBezTo>
                  <a:cubicBezTo>
                    <a:pt x="3056" y="2"/>
                    <a:pt x="2991" y="0"/>
                    <a:pt x="2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8430665" y="181204"/>
              <a:ext cx="150142" cy="134269"/>
            </a:xfrm>
            <a:custGeom>
              <a:avLst/>
              <a:gdLst/>
              <a:ahLst/>
              <a:cxnLst/>
              <a:rect l="l" t="t" r="r" b="b"/>
              <a:pathLst>
                <a:path w="4427" h="3959" extrusionOk="0">
                  <a:moveTo>
                    <a:pt x="2115" y="1"/>
                  </a:moveTo>
                  <a:cubicBezTo>
                    <a:pt x="1454" y="1"/>
                    <a:pt x="786" y="319"/>
                    <a:pt x="414" y="868"/>
                  </a:cubicBezTo>
                  <a:cubicBezTo>
                    <a:pt x="65" y="1391"/>
                    <a:pt x="0" y="2070"/>
                    <a:pt x="198" y="2659"/>
                  </a:cubicBezTo>
                  <a:lnTo>
                    <a:pt x="198" y="2659"/>
                  </a:lnTo>
                  <a:lnTo>
                    <a:pt x="57" y="2416"/>
                  </a:lnTo>
                  <a:lnTo>
                    <a:pt x="57" y="2416"/>
                  </a:lnTo>
                  <a:cubicBezTo>
                    <a:pt x="132" y="2760"/>
                    <a:pt x="313" y="3061"/>
                    <a:pt x="558" y="3303"/>
                  </a:cubicBezTo>
                  <a:lnTo>
                    <a:pt x="558" y="3303"/>
                  </a:lnTo>
                  <a:cubicBezTo>
                    <a:pt x="573" y="3321"/>
                    <a:pt x="589" y="3339"/>
                    <a:pt x="604" y="3356"/>
                  </a:cubicBezTo>
                  <a:lnTo>
                    <a:pt x="594" y="3338"/>
                  </a:lnTo>
                  <a:lnTo>
                    <a:pt x="594" y="3338"/>
                  </a:lnTo>
                  <a:cubicBezTo>
                    <a:pt x="1009" y="3730"/>
                    <a:pt x="1596" y="3959"/>
                    <a:pt x="2169" y="3959"/>
                  </a:cubicBezTo>
                  <a:cubicBezTo>
                    <a:pt x="2598" y="3959"/>
                    <a:pt x="3018" y="3831"/>
                    <a:pt x="3355" y="3547"/>
                  </a:cubicBezTo>
                  <a:cubicBezTo>
                    <a:pt x="4426" y="2654"/>
                    <a:pt x="4093" y="618"/>
                    <a:pt x="2783" y="118"/>
                  </a:cubicBezTo>
                  <a:cubicBezTo>
                    <a:pt x="2570" y="39"/>
                    <a:pt x="2342" y="1"/>
                    <a:pt x="2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8361849" y="862692"/>
              <a:ext cx="158722" cy="166997"/>
            </a:xfrm>
            <a:custGeom>
              <a:avLst/>
              <a:gdLst/>
              <a:ahLst/>
              <a:cxnLst/>
              <a:rect l="l" t="t" r="r" b="b"/>
              <a:pathLst>
                <a:path w="4680" h="4924" extrusionOk="0">
                  <a:moveTo>
                    <a:pt x="2575" y="1"/>
                  </a:moveTo>
                  <a:cubicBezTo>
                    <a:pt x="1830" y="1"/>
                    <a:pt x="1063" y="367"/>
                    <a:pt x="679" y="1015"/>
                  </a:cubicBezTo>
                  <a:cubicBezTo>
                    <a:pt x="24" y="2098"/>
                    <a:pt x="1" y="3110"/>
                    <a:pt x="739" y="3932"/>
                  </a:cubicBezTo>
                  <a:cubicBezTo>
                    <a:pt x="1227" y="4587"/>
                    <a:pt x="1596" y="4694"/>
                    <a:pt x="1977" y="4801"/>
                  </a:cubicBezTo>
                  <a:cubicBezTo>
                    <a:pt x="2250" y="4876"/>
                    <a:pt x="2558" y="4924"/>
                    <a:pt x="2863" y="4924"/>
                  </a:cubicBezTo>
                  <a:cubicBezTo>
                    <a:pt x="3423" y="4924"/>
                    <a:pt x="3970" y="4764"/>
                    <a:pt x="4263" y="4325"/>
                  </a:cubicBezTo>
                  <a:cubicBezTo>
                    <a:pt x="4466" y="4027"/>
                    <a:pt x="4525" y="3658"/>
                    <a:pt x="4573" y="3301"/>
                  </a:cubicBezTo>
                  <a:cubicBezTo>
                    <a:pt x="4680" y="2324"/>
                    <a:pt x="4620" y="1217"/>
                    <a:pt x="3930" y="527"/>
                  </a:cubicBezTo>
                  <a:cubicBezTo>
                    <a:pt x="3570" y="167"/>
                    <a:pt x="3078" y="1"/>
                    <a:pt x="25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7824398" y="674362"/>
              <a:ext cx="202337" cy="213088"/>
            </a:xfrm>
            <a:custGeom>
              <a:avLst/>
              <a:gdLst/>
              <a:ahLst/>
              <a:cxnLst/>
              <a:rect l="l" t="t" r="r" b="b"/>
              <a:pathLst>
                <a:path w="5966" h="6283" extrusionOk="0">
                  <a:moveTo>
                    <a:pt x="3277" y="0"/>
                  </a:moveTo>
                  <a:cubicBezTo>
                    <a:pt x="2327" y="0"/>
                    <a:pt x="1348" y="469"/>
                    <a:pt x="858" y="1293"/>
                  </a:cubicBezTo>
                  <a:cubicBezTo>
                    <a:pt x="24" y="2674"/>
                    <a:pt x="0" y="3960"/>
                    <a:pt x="929" y="5020"/>
                  </a:cubicBezTo>
                  <a:lnTo>
                    <a:pt x="941" y="5020"/>
                  </a:lnTo>
                  <a:cubicBezTo>
                    <a:pt x="1560" y="5841"/>
                    <a:pt x="2025" y="5984"/>
                    <a:pt x="2513" y="6127"/>
                  </a:cubicBezTo>
                  <a:cubicBezTo>
                    <a:pt x="2858" y="6223"/>
                    <a:pt x="3249" y="6282"/>
                    <a:pt x="3636" y="6282"/>
                  </a:cubicBezTo>
                  <a:cubicBezTo>
                    <a:pt x="4354" y="6282"/>
                    <a:pt x="5058" y="6077"/>
                    <a:pt x="5430" y="5520"/>
                  </a:cubicBezTo>
                  <a:cubicBezTo>
                    <a:pt x="5692" y="5139"/>
                    <a:pt x="5775" y="4663"/>
                    <a:pt x="5823" y="4198"/>
                  </a:cubicBezTo>
                  <a:cubicBezTo>
                    <a:pt x="5965" y="2960"/>
                    <a:pt x="5894" y="1555"/>
                    <a:pt x="5001" y="674"/>
                  </a:cubicBezTo>
                  <a:cubicBezTo>
                    <a:pt x="4545" y="214"/>
                    <a:pt x="3918" y="0"/>
                    <a:pt x="3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8342147" y="608635"/>
              <a:ext cx="120737" cy="131421"/>
            </a:xfrm>
            <a:custGeom>
              <a:avLst/>
              <a:gdLst/>
              <a:ahLst/>
              <a:cxnLst/>
              <a:rect l="l" t="t" r="r" b="b"/>
              <a:pathLst>
                <a:path w="3560" h="3875" extrusionOk="0">
                  <a:moveTo>
                    <a:pt x="1484" y="0"/>
                  </a:moveTo>
                  <a:cubicBezTo>
                    <a:pt x="1442" y="0"/>
                    <a:pt x="1399" y="2"/>
                    <a:pt x="1357" y="5"/>
                  </a:cubicBezTo>
                  <a:cubicBezTo>
                    <a:pt x="1119" y="17"/>
                    <a:pt x="881" y="88"/>
                    <a:pt x="690" y="231"/>
                  </a:cubicBezTo>
                  <a:cubicBezTo>
                    <a:pt x="369" y="481"/>
                    <a:pt x="262" y="909"/>
                    <a:pt x="178" y="1302"/>
                  </a:cubicBezTo>
                  <a:cubicBezTo>
                    <a:pt x="70" y="1856"/>
                    <a:pt x="1" y="2488"/>
                    <a:pt x="287" y="2965"/>
                  </a:cubicBezTo>
                  <a:lnTo>
                    <a:pt x="287" y="2965"/>
                  </a:lnTo>
                  <a:cubicBezTo>
                    <a:pt x="506" y="3495"/>
                    <a:pt x="1086" y="3874"/>
                    <a:pt x="1667" y="3874"/>
                  </a:cubicBezTo>
                  <a:cubicBezTo>
                    <a:pt x="1675" y="3874"/>
                    <a:pt x="1684" y="3874"/>
                    <a:pt x="1693" y="3874"/>
                  </a:cubicBezTo>
                  <a:cubicBezTo>
                    <a:pt x="2361" y="3874"/>
                    <a:pt x="2980" y="3426"/>
                    <a:pt x="3262" y="2826"/>
                  </a:cubicBezTo>
                  <a:cubicBezTo>
                    <a:pt x="3560" y="2207"/>
                    <a:pt x="3500" y="1433"/>
                    <a:pt x="3119" y="874"/>
                  </a:cubicBezTo>
                  <a:cubicBezTo>
                    <a:pt x="2762" y="337"/>
                    <a:pt x="2131" y="0"/>
                    <a:pt x="14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8113865" y="369161"/>
              <a:ext cx="117244" cy="131421"/>
            </a:xfrm>
            <a:custGeom>
              <a:avLst/>
              <a:gdLst/>
              <a:ahLst/>
              <a:cxnLst/>
              <a:rect l="l" t="t" r="r" b="b"/>
              <a:pathLst>
                <a:path w="3457" h="3875" extrusionOk="0">
                  <a:moveTo>
                    <a:pt x="1448" y="1"/>
                  </a:moveTo>
                  <a:cubicBezTo>
                    <a:pt x="1407" y="1"/>
                    <a:pt x="1366" y="2"/>
                    <a:pt x="1325" y="5"/>
                  </a:cubicBezTo>
                  <a:cubicBezTo>
                    <a:pt x="1099" y="29"/>
                    <a:pt x="861" y="89"/>
                    <a:pt x="670" y="243"/>
                  </a:cubicBezTo>
                  <a:cubicBezTo>
                    <a:pt x="361" y="481"/>
                    <a:pt x="254" y="910"/>
                    <a:pt x="182" y="1303"/>
                  </a:cubicBezTo>
                  <a:cubicBezTo>
                    <a:pt x="71" y="1873"/>
                    <a:pt x="1" y="2527"/>
                    <a:pt x="308" y="3009"/>
                  </a:cubicBezTo>
                  <a:lnTo>
                    <a:pt x="308" y="3009"/>
                  </a:lnTo>
                  <a:cubicBezTo>
                    <a:pt x="534" y="3516"/>
                    <a:pt x="1079" y="3875"/>
                    <a:pt x="1623" y="3875"/>
                  </a:cubicBezTo>
                  <a:cubicBezTo>
                    <a:pt x="2278" y="3875"/>
                    <a:pt x="2897" y="3434"/>
                    <a:pt x="3183" y="2815"/>
                  </a:cubicBezTo>
                  <a:cubicBezTo>
                    <a:pt x="3457" y="2208"/>
                    <a:pt x="3409" y="1434"/>
                    <a:pt x="3040" y="862"/>
                  </a:cubicBezTo>
                  <a:cubicBezTo>
                    <a:pt x="2693" y="337"/>
                    <a:pt x="2074" y="1"/>
                    <a:pt x="1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8706767" y="399447"/>
              <a:ext cx="117515" cy="131421"/>
            </a:xfrm>
            <a:custGeom>
              <a:avLst/>
              <a:gdLst/>
              <a:ahLst/>
              <a:cxnLst/>
              <a:rect l="l" t="t" r="r" b="b"/>
              <a:pathLst>
                <a:path w="3465" h="3875" extrusionOk="0">
                  <a:moveTo>
                    <a:pt x="1458" y="1"/>
                  </a:moveTo>
                  <a:cubicBezTo>
                    <a:pt x="1416" y="1"/>
                    <a:pt x="1375" y="2"/>
                    <a:pt x="1334" y="5"/>
                  </a:cubicBezTo>
                  <a:cubicBezTo>
                    <a:pt x="1095" y="17"/>
                    <a:pt x="857" y="89"/>
                    <a:pt x="667" y="231"/>
                  </a:cubicBezTo>
                  <a:cubicBezTo>
                    <a:pt x="357" y="481"/>
                    <a:pt x="250" y="898"/>
                    <a:pt x="179" y="1291"/>
                  </a:cubicBezTo>
                  <a:cubicBezTo>
                    <a:pt x="69" y="1860"/>
                    <a:pt x="0" y="2499"/>
                    <a:pt x="294" y="2978"/>
                  </a:cubicBezTo>
                  <a:lnTo>
                    <a:pt x="294" y="2978"/>
                  </a:lnTo>
                  <a:cubicBezTo>
                    <a:pt x="514" y="3502"/>
                    <a:pt x="1068" y="3864"/>
                    <a:pt x="1631" y="3875"/>
                  </a:cubicBezTo>
                  <a:cubicBezTo>
                    <a:pt x="2286" y="3875"/>
                    <a:pt x="2905" y="3422"/>
                    <a:pt x="3179" y="2815"/>
                  </a:cubicBezTo>
                  <a:cubicBezTo>
                    <a:pt x="3465" y="2196"/>
                    <a:pt x="3405" y="1434"/>
                    <a:pt x="3036" y="862"/>
                  </a:cubicBezTo>
                  <a:cubicBezTo>
                    <a:pt x="2690" y="327"/>
                    <a:pt x="2073" y="1"/>
                    <a:pt x="14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8021037" y="1084055"/>
              <a:ext cx="134100" cy="129114"/>
            </a:xfrm>
            <a:custGeom>
              <a:avLst/>
              <a:gdLst/>
              <a:ahLst/>
              <a:cxnLst/>
              <a:rect l="l" t="t" r="r" b="b"/>
              <a:pathLst>
                <a:path w="3954" h="3807" extrusionOk="0">
                  <a:moveTo>
                    <a:pt x="1977" y="0"/>
                  </a:moveTo>
                  <a:cubicBezTo>
                    <a:pt x="1561" y="0"/>
                    <a:pt x="1132" y="143"/>
                    <a:pt x="846" y="441"/>
                  </a:cubicBezTo>
                  <a:cubicBezTo>
                    <a:pt x="572" y="738"/>
                    <a:pt x="275" y="1072"/>
                    <a:pt x="156" y="1465"/>
                  </a:cubicBezTo>
                  <a:cubicBezTo>
                    <a:pt x="84" y="1727"/>
                    <a:pt x="1" y="2346"/>
                    <a:pt x="263" y="2822"/>
                  </a:cubicBezTo>
                  <a:cubicBezTo>
                    <a:pt x="598" y="3427"/>
                    <a:pt x="1297" y="3807"/>
                    <a:pt x="1985" y="3807"/>
                  </a:cubicBezTo>
                  <a:cubicBezTo>
                    <a:pt x="2176" y="3807"/>
                    <a:pt x="2367" y="3777"/>
                    <a:pt x="2549" y="3715"/>
                  </a:cubicBezTo>
                  <a:cubicBezTo>
                    <a:pt x="3394" y="3429"/>
                    <a:pt x="3954" y="2489"/>
                    <a:pt x="3823" y="1619"/>
                  </a:cubicBezTo>
                  <a:cubicBezTo>
                    <a:pt x="3680" y="738"/>
                    <a:pt x="2858" y="24"/>
                    <a:pt x="1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8367105" y="1185088"/>
              <a:ext cx="67050" cy="96454"/>
            </a:xfrm>
            <a:custGeom>
              <a:avLst/>
              <a:gdLst/>
              <a:ahLst/>
              <a:cxnLst/>
              <a:rect l="l" t="t" r="r" b="b"/>
              <a:pathLst>
                <a:path w="1977" h="2844" extrusionOk="0">
                  <a:moveTo>
                    <a:pt x="835" y="0"/>
                  </a:moveTo>
                  <a:cubicBezTo>
                    <a:pt x="681" y="0"/>
                    <a:pt x="532" y="44"/>
                    <a:pt x="405" y="141"/>
                  </a:cubicBezTo>
                  <a:cubicBezTo>
                    <a:pt x="48" y="403"/>
                    <a:pt x="0" y="903"/>
                    <a:pt x="0" y="1331"/>
                  </a:cubicBezTo>
                  <a:cubicBezTo>
                    <a:pt x="0" y="1498"/>
                    <a:pt x="0" y="1450"/>
                    <a:pt x="36" y="1581"/>
                  </a:cubicBezTo>
                  <a:cubicBezTo>
                    <a:pt x="131" y="1998"/>
                    <a:pt x="286" y="2415"/>
                    <a:pt x="620" y="2665"/>
                  </a:cubicBezTo>
                  <a:cubicBezTo>
                    <a:pt x="774" y="2781"/>
                    <a:pt x="975" y="2843"/>
                    <a:pt x="1171" y="2843"/>
                  </a:cubicBezTo>
                  <a:cubicBezTo>
                    <a:pt x="1397" y="2843"/>
                    <a:pt x="1617" y="2760"/>
                    <a:pt x="1751" y="2581"/>
                  </a:cubicBezTo>
                  <a:cubicBezTo>
                    <a:pt x="1870" y="2415"/>
                    <a:pt x="1905" y="2200"/>
                    <a:pt x="1929" y="1998"/>
                  </a:cubicBezTo>
                  <a:cubicBezTo>
                    <a:pt x="1977" y="1486"/>
                    <a:pt x="1977" y="938"/>
                    <a:pt x="1715" y="510"/>
                  </a:cubicBezTo>
                  <a:cubicBezTo>
                    <a:pt x="1527" y="207"/>
                    <a:pt x="1171" y="0"/>
                    <a:pt x="8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4"/>
          <p:cNvSpPr/>
          <p:nvPr/>
        </p:nvSpPr>
        <p:spPr>
          <a:xfrm>
            <a:off x="-5578" y="2220950"/>
            <a:ext cx="1039200" cy="29259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4"/>
          <p:cNvSpPr/>
          <p:nvPr/>
        </p:nvSpPr>
        <p:spPr>
          <a:xfrm>
            <a:off x="-107538" y="2825075"/>
            <a:ext cx="868225" cy="2394625"/>
          </a:xfrm>
          <a:custGeom>
            <a:avLst/>
            <a:gdLst/>
            <a:ahLst/>
            <a:cxnLst/>
            <a:rect l="l" t="t" r="r" b="b"/>
            <a:pathLst>
              <a:path w="34729" h="95785" extrusionOk="0">
                <a:moveTo>
                  <a:pt x="1737" y="0"/>
                </a:moveTo>
                <a:cubicBezTo>
                  <a:pt x="727" y="8085"/>
                  <a:pt x="-2576" y="19597"/>
                  <a:pt x="4054" y="24332"/>
                </a:cubicBezTo>
                <a:cubicBezTo>
                  <a:pt x="6464" y="26053"/>
                  <a:pt x="11414" y="26871"/>
                  <a:pt x="12938" y="24332"/>
                </a:cubicBezTo>
                <a:cubicBezTo>
                  <a:pt x="13975" y="22604"/>
                  <a:pt x="12189" y="18437"/>
                  <a:pt x="10234" y="18925"/>
                </a:cubicBezTo>
                <a:cubicBezTo>
                  <a:pt x="2478" y="20863"/>
                  <a:pt x="1857" y="34412"/>
                  <a:pt x="4054" y="42099"/>
                </a:cubicBezTo>
                <a:cubicBezTo>
                  <a:pt x="5272" y="46359"/>
                  <a:pt x="10907" y="51805"/>
                  <a:pt x="14869" y="49824"/>
                </a:cubicBezTo>
                <a:cubicBezTo>
                  <a:pt x="17201" y="48658"/>
                  <a:pt x="18738" y="44817"/>
                  <a:pt x="17572" y="42485"/>
                </a:cubicBezTo>
                <a:cubicBezTo>
                  <a:pt x="16844" y="41029"/>
                  <a:pt x="14535" y="40620"/>
                  <a:pt x="12938" y="40940"/>
                </a:cubicBezTo>
                <a:cubicBezTo>
                  <a:pt x="8695" y="41790"/>
                  <a:pt x="6908" y="47846"/>
                  <a:pt x="6372" y="52141"/>
                </a:cubicBezTo>
                <a:cubicBezTo>
                  <a:pt x="5536" y="58829"/>
                  <a:pt x="9693" y="67605"/>
                  <a:pt x="16028" y="69908"/>
                </a:cubicBezTo>
                <a:cubicBezTo>
                  <a:pt x="21538" y="71912"/>
                  <a:pt x="33784" y="69863"/>
                  <a:pt x="32635" y="64114"/>
                </a:cubicBezTo>
                <a:cubicBezTo>
                  <a:pt x="31718" y="59526"/>
                  <a:pt x="22625" y="59588"/>
                  <a:pt x="18731" y="62183"/>
                </a:cubicBezTo>
                <a:cubicBezTo>
                  <a:pt x="12401" y="66402"/>
                  <a:pt x="7811" y="75613"/>
                  <a:pt x="9462" y="83039"/>
                </a:cubicBezTo>
                <a:cubicBezTo>
                  <a:pt x="10485" y="87641"/>
                  <a:pt x="16346" y="90814"/>
                  <a:pt x="21049" y="91150"/>
                </a:cubicBezTo>
                <a:cubicBezTo>
                  <a:pt x="26358" y="91529"/>
                  <a:pt x="35860" y="87816"/>
                  <a:pt x="34567" y="82653"/>
                </a:cubicBezTo>
                <a:cubicBezTo>
                  <a:pt x="33647" y="78980"/>
                  <a:pt x="24170" y="82366"/>
                  <a:pt x="23752" y="86129"/>
                </a:cubicBezTo>
                <a:cubicBezTo>
                  <a:pt x="23288" y="90307"/>
                  <a:pt x="27659" y="95785"/>
                  <a:pt x="31863" y="95785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"/>
          <p:cNvSpPr/>
          <p:nvPr/>
        </p:nvSpPr>
        <p:spPr>
          <a:xfrm flipH="1">
            <a:off x="-11" y="4437451"/>
            <a:ext cx="9143936" cy="707844"/>
          </a:xfrm>
          <a:custGeom>
            <a:avLst/>
            <a:gdLst/>
            <a:ahLst/>
            <a:cxnLst/>
            <a:rect l="l" t="t" r="r" b="b"/>
            <a:pathLst>
              <a:path w="95376" h="24595" extrusionOk="0">
                <a:moveTo>
                  <a:pt x="1" y="0"/>
                </a:moveTo>
                <a:lnTo>
                  <a:pt x="1" y="24595"/>
                </a:lnTo>
                <a:lnTo>
                  <a:pt x="95375" y="24595"/>
                </a:lnTo>
                <a:lnTo>
                  <a:pt x="1" y="0"/>
                </a:lnTo>
                <a:close/>
              </a:path>
            </a:pathLst>
          </a:custGeom>
          <a:solidFill>
            <a:srgbClr val="E872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5"/>
          <p:cNvSpPr/>
          <p:nvPr/>
        </p:nvSpPr>
        <p:spPr>
          <a:xfrm flipH="1">
            <a:off x="-4" y="4858666"/>
            <a:ext cx="3653636" cy="285053"/>
          </a:xfrm>
          <a:custGeom>
            <a:avLst/>
            <a:gdLst/>
            <a:ahLst/>
            <a:cxnLst/>
            <a:rect l="l" t="t" r="r" b="b"/>
            <a:pathLst>
              <a:path w="76364" h="13028" extrusionOk="0">
                <a:moveTo>
                  <a:pt x="25854" y="0"/>
                </a:moveTo>
                <a:cubicBezTo>
                  <a:pt x="25344" y="0"/>
                  <a:pt x="0" y="13027"/>
                  <a:pt x="0" y="13027"/>
                </a:cubicBezTo>
                <a:lnTo>
                  <a:pt x="76363" y="13027"/>
                </a:lnTo>
                <a:lnTo>
                  <a:pt x="25859" y="1"/>
                </a:lnTo>
                <a:cubicBezTo>
                  <a:pt x="25858" y="0"/>
                  <a:pt x="25856" y="0"/>
                  <a:pt x="2585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729175" y="445025"/>
            <a:ext cx="768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body" idx="1"/>
          </p:nvPr>
        </p:nvSpPr>
        <p:spPr>
          <a:xfrm>
            <a:off x="1341513" y="3132675"/>
            <a:ext cx="2566200" cy="1436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body" idx="2"/>
          </p:nvPr>
        </p:nvSpPr>
        <p:spPr>
          <a:xfrm>
            <a:off x="5249275" y="3132675"/>
            <a:ext cx="2540100" cy="1436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2" name="Google Shape;92;p5"/>
          <p:cNvSpPr txBox="1">
            <a:spLocks noGrp="1"/>
          </p:cNvSpPr>
          <p:nvPr>
            <p:ph type="subTitle" idx="3"/>
          </p:nvPr>
        </p:nvSpPr>
        <p:spPr>
          <a:xfrm>
            <a:off x="1341525" y="2740275"/>
            <a:ext cx="2566200" cy="39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League Spartan ExtraBold"/>
              <a:buNone/>
              <a:defRPr sz="2400">
                <a:latin typeface="Bangers"/>
                <a:ea typeface="Bangers"/>
                <a:cs typeface="Bangers"/>
                <a:sym typeface="Banger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5"/>
          <p:cNvSpPr txBox="1">
            <a:spLocks noGrp="1"/>
          </p:cNvSpPr>
          <p:nvPr>
            <p:ph type="subTitle" idx="4"/>
          </p:nvPr>
        </p:nvSpPr>
        <p:spPr>
          <a:xfrm>
            <a:off x="5249225" y="2740275"/>
            <a:ext cx="2540100" cy="39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League Spartan ExtraBold"/>
              <a:buNone/>
              <a:defRPr sz="2400">
                <a:latin typeface="Bangers"/>
                <a:ea typeface="Bangers"/>
                <a:cs typeface="Bangers"/>
                <a:sym typeface="Banger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"/>
          <p:cNvSpPr/>
          <p:nvPr/>
        </p:nvSpPr>
        <p:spPr>
          <a:xfrm rot="5400000">
            <a:off x="943350" y="-962700"/>
            <a:ext cx="1039200" cy="29259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" name="Google Shape;95;p5"/>
          <p:cNvGrpSpPr/>
          <p:nvPr/>
        </p:nvGrpSpPr>
        <p:grpSpPr>
          <a:xfrm rot="5400000">
            <a:off x="8055432" y="3743222"/>
            <a:ext cx="707850" cy="785712"/>
            <a:chOff x="777100" y="158663"/>
            <a:chExt cx="707850" cy="785712"/>
          </a:xfrm>
        </p:grpSpPr>
        <p:cxnSp>
          <p:nvCxnSpPr>
            <p:cNvPr id="96" name="Google Shape;96;p5"/>
            <p:cNvCxnSpPr/>
            <p:nvPr/>
          </p:nvCxnSpPr>
          <p:spPr>
            <a:xfrm rot="10800000" flipH="1">
              <a:off x="777100" y="158675"/>
              <a:ext cx="416700" cy="4821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 flipH="1">
              <a:off x="809503" y="158663"/>
              <a:ext cx="384300" cy="7749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 rot="10800000" flipH="1">
              <a:off x="807425" y="293075"/>
              <a:ext cx="527700" cy="6513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 flipH="1">
              <a:off x="1087625" y="293075"/>
              <a:ext cx="247500" cy="6186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 rot="10800000" flipH="1">
              <a:off x="1100675" y="547000"/>
              <a:ext cx="312600" cy="3648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 flipH="1">
              <a:off x="1315750" y="547000"/>
              <a:ext cx="91200" cy="3648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 rot="10800000" flipH="1">
              <a:off x="1315750" y="703175"/>
              <a:ext cx="169200" cy="2085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3" name="Google Shape;103;p5"/>
          <p:cNvGrpSpPr/>
          <p:nvPr/>
        </p:nvGrpSpPr>
        <p:grpSpPr>
          <a:xfrm>
            <a:off x="7747948" y="212129"/>
            <a:ext cx="1116550" cy="1100338"/>
            <a:chOff x="5541075" y="3903350"/>
            <a:chExt cx="823050" cy="811100"/>
          </a:xfrm>
        </p:grpSpPr>
        <p:sp>
          <p:nvSpPr>
            <p:cNvPr id="104" name="Google Shape;104;p5"/>
            <p:cNvSpPr/>
            <p:nvPr/>
          </p:nvSpPr>
          <p:spPr>
            <a:xfrm>
              <a:off x="6181025" y="4283900"/>
              <a:ext cx="183100" cy="183375"/>
            </a:xfrm>
            <a:custGeom>
              <a:avLst/>
              <a:gdLst/>
              <a:ahLst/>
              <a:cxnLst/>
              <a:rect l="l" t="t" r="r" b="b"/>
              <a:pathLst>
                <a:path w="7324" h="7335" extrusionOk="0">
                  <a:moveTo>
                    <a:pt x="2926" y="0"/>
                  </a:moveTo>
                  <a:cubicBezTo>
                    <a:pt x="2236" y="0"/>
                    <a:pt x="1535" y="177"/>
                    <a:pt x="1013" y="612"/>
                  </a:cubicBezTo>
                  <a:cubicBezTo>
                    <a:pt x="239" y="1279"/>
                    <a:pt x="1" y="2398"/>
                    <a:pt x="37" y="3422"/>
                  </a:cubicBezTo>
                  <a:cubicBezTo>
                    <a:pt x="84" y="4625"/>
                    <a:pt x="477" y="5863"/>
                    <a:pt x="1382" y="6649"/>
                  </a:cubicBezTo>
                  <a:cubicBezTo>
                    <a:pt x="1885" y="7086"/>
                    <a:pt x="2569" y="7335"/>
                    <a:pt x="3232" y="7335"/>
                  </a:cubicBezTo>
                  <a:cubicBezTo>
                    <a:pt x="3393" y="7335"/>
                    <a:pt x="3552" y="7320"/>
                    <a:pt x="3708" y="7290"/>
                  </a:cubicBezTo>
                  <a:lnTo>
                    <a:pt x="3708" y="7290"/>
                  </a:lnTo>
                  <a:cubicBezTo>
                    <a:pt x="3721" y="7290"/>
                    <a:pt x="3734" y="7290"/>
                    <a:pt x="3748" y="7290"/>
                  </a:cubicBezTo>
                  <a:cubicBezTo>
                    <a:pt x="4531" y="7290"/>
                    <a:pt x="5320" y="7018"/>
                    <a:pt x="5906" y="6494"/>
                  </a:cubicBezTo>
                  <a:cubicBezTo>
                    <a:pt x="7026" y="5482"/>
                    <a:pt x="7323" y="3720"/>
                    <a:pt x="6704" y="2362"/>
                  </a:cubicBezTo>
                  <a:cubicBezTo>
                    <a:pt x="6073" y="993"/>
                    <a:pt x="4621" y="88"/>
                    <a:pt x="3120" y="5"/>
                  </a:cubicBezTo>
                  <a:cubicBezTo>
                    <a:pt x="3056" y="2"/>
                    <a:pt x="2991" y="0"/>
                    <a:pt x="29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5995975" y="3903350"/>
              <a:ext cx="110675" cy="98975"/>
            </a:xfrm>
            <a:custGeom>
              <a:avLst/>
              <a:gdLst/>
              <a:ahLst/>
              <a:cxnLst/>
              <a:rect l="l" t="t" r="r" b="b"/>
              <a:pathLst>
                <a:path w="4427" h="3959" extrusionOk="0">
                  <a:moveTo>
                    <a:pt x="2115" y="1"/>
                  </a:moveTo>
                  <a:cubicBezTo>
                    <a:pt x="1454" y="1"/>
                    <a:pt x="786" y="319"/>
                    <a:pt x="414" y="868"/>
                  </a:cubicBezTo>
                  <a:cubicBezTo>
                    <a:pt x="65" y="1391"/>
                    <a:pt x="0" y="2070"/>
                    <a:pt x="198" y="2659"/>
                  </a:cubicBezTo>
                  <a:lnTo>
                    <a:pt x="198" y="2659"/>
                  </a:lnTo>
                  <a:lnTo>
                    <a:pt x="57" y="2416"/>
                  </a:lnTo>
                  <a:lnTo>
                    <a:pt x="57" y="2416"/>
                  </a:lnTo>
                  <a:cubicBezTo>
                    <a:pt x="132" y="2760"/>
                    <a:pt x="313" y="3061"/>
                    <a:pt x="558" y="3303"/>
                  </a:cubicBezTo>
                  <a:lnTo>
                    <a:pt x="558" y="3303"/>
                  </a:lnTo>
                  <a:cubicBezTo>
                    <a:pt x="573" y="3321"/>
                    <a:pt x="589" y="3339"/>
                    <a:pt x="604" y="3356"/>
                  </a:cubicBezTo>
                  <a:lnTo>
                    <a:pt x="594" y="3338"/>
                  </a:lnTo>
                  <a:lnTo>
                    <a:pt x="594" y="3338"/>
                  </a:lnTo>
                  <a:cubicBezTo>
                    <a:pt x="1009" y="3730"/>
                    <a:pt x="1596" y="3959"/>
                    <a:pt x="2169" y="3959"/>
                  </a:cubicBezTo>
                  <a:cubicBezTo>
                    <a:pt x="2598" y="3959"/>
                    <a:pt x="3018" y="3831"/>
                    <a:pt x="3355" y="3547"/>
                  </a:cubicBezTo>
                  <a:cubicBezTo>
                    <a:pt x="4426" y="2654"/>
                    <a:pt x="4093" y="618"/>
                    <a:pt x="2783" y="118"/>
                  </a:cubicBezTo>
                  <a:cubicBezTo>
                    <a:pt x="2570" y="39"/>
                    <a:pt x="2342" y="1"/>
                    <a:pt x="2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5937250" y="4405700"/>
              <a:ext cx="117000" cy="123100"/>
            </a:xfrm>
            <a:custGeom>
              <a:avLst/>
              <a:gdLst/>
              <a:ahLst/>
              <a:cxnLst/>
              <a:rect l="l" t="t" r="r" b="b"/>
              <a:pathLst>
                <a:path w="4680" h="4924" extrusionOk="0">
                  <a:moveTo>
                    <a:pt x="2575" y="1"/>
                  </a:moveTo>
                  <a:cubicBezTo>
                    <a:pt x="1830" y="1"/>
                    <a:pt x="1063" y="367"/>
                    <a:pt x="679" y="1015"/>
                  </a:cubicBezTo>
                  <a:cubicBezTo>
                    <a:pt x="24" y="2098"/>
                    <a:pt x="1" y="3110"/>
                    <a:pt x="739" y="3932"/>
                  </a:cubicBezTo>
                  <a:cubicBezTo>
                    <a:pt x="1227" y="4587"/>
                    <a:pt x="1596" y="4694"/>
                    <a:pt x="1977" y="4801"/>
                  </a:cubicBezTo>
                  <a:cubicBezTo>
                    <a:pt x="2250" y="4876"/>
                    <a:pt x="2558" y="4924"/>
                    <a:pt x="2863" y="4924"/>
                  </a:cubicBezTo>
                  <a:cubicBezTo>
                    <a:pt x="3423" y="4924"/>
                    <a:pt x="3970" y="4764"/>
                    <a:pt x="4263" y="4325"/>
                  </a:cubicBezTo>
                  <a:cubicBezTo>
                    <a:pt x="4466" y="4027"/>
                    <a:pt x="4525" y="3658"/>
                    <a:pt x="4573" y="3301"/>
                  </a:cubicBezTo>
                  <a:cubicBezTo>
                    <a:pt x="4680" y="2324"/>
                    <a:pt x="4620" y="1217"/>
                    <a:pt x="3930" y="527"/>
                  </a:cubicBezTo>
                  <a:cubicBezTo>
                    <a:pt x="3570" y="167"/>
                    <a:pt x="3078" y="1"/>
                    <a:pt x="25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5541075" y="4266875"/>
              <a:ext cx="149150" cy="157075"/>
            </a:xfrm>
            <a:custGeom>
              <a:avLst/>
              <a:gdLst/>
              <a:ahLst/>
              <a:cxnLst/>
              <a:rect l="l" t="t" r="r" b="b"/>
              <a:pathLst>
                <a:path w="5966" h="6283" extrusionOk="0">
                  <a:moveTo>
                    <a:pt x="3277" y="0"/>
                  </a:moveTo>
                  <a:cubicBezTo>
                    <a:pt x="2327" y="0"/>
                    <a:pt x="1348" y="469"/>
                    <a:pt x="858" y="1293"/>
                  </a:cubicBezTo>
                  <a:cubicBezTo>
                    <a:pt x="24" y="2674"/>
                    <a:pt x="0" y="3960"/>
                    <a:pt x="929" y="5020"/>
                  </a:cubicBezTo>
                  <a:lnTo>
                    <a:pt x="941" y="5020"/>
                  </a:lnTo>
                  <a:cubicBezTo>
                    <a:pt x="1560" y="5841"/>
                    <a:pt x="2025" y="5984"/>
                    <a:pt x="2513" y="6127"/>
                  </a:cubicBezTo>
                  <a:cubicBezTo>
                    <a:pt x="2858" y="6223"/>
                    <a:pt x="3249" y="6282"/>
                    <a:pt x="3636" y="6282"/>
                  </a:cubicBezTo>
                  <a:cubicBezTo>
                    <a:pt x="4354" y="6282"/>
                    <a:pt x="5058" y="6077"/>
                    <a:pt x="5430" y="5520"/>
                  </a:cubicBezTo>
                  <a:cubicBezTo>
                    <a:pt x="5692" y="5139"/>
                    <a:pt x="5775" y="4663"/>
                    <a:pt x="5823" y="4198"/>
                  </a:cubicBezTo>
                  <a:cubicBezTo>
                    <a:pt x="5965" y="2960"/>
                    <a:pt x="5894" y="1555"/>
                    <a:pt x="5001" y="674"/>
                  </a:cubicBezTo>
                  <a:cubicBezTo>
                    <a:pt x="4545" y="214"/>
                    <a:pt x="3918" y="0"/>
                    <a:pt x="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5930725" y="4218425"/>
              <a:ext cx="89000" cy="96875"/>
            </a:xfrm>
            <a:custGeom>
              <a:avLst/>
              <a:gdLst/>
              <a:ahLst/>
              <a:cxnLst/>
              <a:rect l="l" t="t" r="r" b="b"/>
              <a:pathLst>
                <a:path w="3560" h="3875" extrusionOk="0">
                  <a:moveTo>
                    <a:pt x="1484" y="0"/>
                  </a:moveTo>
                  <a:cubicBezTo>
                    <a:pt x="1442" y="0"/>
                    <a:pt x="1399" y="2"/>
                    <a:pt x="1357" y="5"/>
                  </a:cubicBezTo>
                  <a:cubicBezTo>
                    <a:pt x="1119" y="17"/>
                    <a:pt x="881" y="88"/>
                    <a:pt x="690" y="231"/>
                  </a:cubicBezTo>
                  <a:cubicBezTo>
                    <a:pt x="369" y="481"/>
                    <a:pt x="262" y="909"/>
                    <a:pt x="178" y="1302"/>
                  </a:cubicBezTo>
                  <a:cubicBezTo>
                    <a:pt x="70" y="1856"/>
                    <a:pt x="1" y="2488"/>
                    <a:pt x="287" y="2965"/>
                  </a:cubicBezTo>
                  <a:lnTo>
                    <a:pt x="287" y="2965"/>
                  </a:lnTo>
                  <a:cubicBezTo>
                    <a:pt x="506" y="3495"/>
                    <a:pt x="1086" y="3874"/>
                    <a:pt x="1667" y="3874"/>
                  </a:cubicBezTo>
                  <a:cubicBezTo>
                    <a:pt x="1675" y="3874"/>
                    <a:pt x="1684" y="3874"/>
                    <a:pt x="1693" y="3874"/>
                  </a:cubicBezTo>
                  <a:cubicBezTo>
                    <a:pt x="2361" y="3874"/>
                    <a:pt x="2980" y="3426"/>
                    <a:pt x="3262" y="2826"/>
                  </a:cubicBezTo>
                  <a:cubicBezTo>
                    <a:pt x="3560" y="2207"/>
                    <a:pt x="3500" y="1433"/>
                    <a:pt x="3119" y="874"/>
                  </a:cubicBezTo>
                  <a:cubicBezTo>
                    <a:pt x="2762" y="337"/>
                    <a:pt x="2131" y="0"/>
                    <a:pt x="1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5762450" y="4041900"/>
              <a:ext cx="86425" cy="96875"/>
            </a:xfrm>
            <a:custGeom>
              <a:avLst/>
              <a:gdLst/>
              <a:ahLst/>
              <a:cxnLst/>
              <a:rect l="l" t="t" r="r" b="b"/>
              <a:pathLst>
                <a:path w="3457" h="3875" extrusionOk="0">
                  <a:moveTo>
                    <a:pt x="1448" y="1"/>
                  </a:moveTo>
                  <a:cubicBezTo>
                    <a:pt x="1407" y="1"/>
                    <a:pt x="1366" y="2"/>
                    <a:pt x="1325" y="5"/>
                  </a:cubicBezTo>
                  <a:cubicBezTo>
                    <a:pt x="1099" y="29"/>
                    <a:pt x="861" y="89"/>
                    <a:pt x="670" y="243"/>
                  </a:cubicBezTo>
                  <a:cubicBezTo>
                    <a:pt x="361" y="481"/>
                    <a:pt x="254" y="910"/>
                    <a:pt x="182" y="1303"/>
                  </a:cubicBezTo>
                  <a:cubicBezTo>
                    <a:pt x="71" y="1873"/>
                    <a:pt x="1" y="2527"/>
                    <a:pt x="308" y="3009"/>
                  </a:cubicBezTo>
                  <a:lnTo>
                    <a:pt x="308" y="3009"/>
                  </a:lnTo>
                  <a:cubicBezTo>
                    <a:pt x="534" y="3516"/>
                    <a:pt x="1079" y="3875"/>
                    <a:pt x="1623" y="3875"/>
                  </a:cubicBezTo>
                  <a:cubicBezTo>
                    <a:pt x="2278" y="3875"/>
                    <a:pt x="2897" y="3434"/>
                    <a:pt x="3183" y="2815"/>
                  </a:cubicBezTo>
                  <a:cubicBezTo>
                    <a:pt x="3457" y="2208"/>
                    <a:pt x="3409" y="1434"/>
                    <a:pt x="3040" y="862"/>
                  </a:cubicBezTo>
                  <a:cubicBezTo>
                    <a:pt x="2693" y="337"/>
                    <a:pt x="2074" y="1"/>
                    <a:pt x="14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6199500" y="4064225"/>
              <a:ext cx="86625" cy="96875"/>
            </a:xfrm>
            <a:custGeom>
              <a:avLst/>
              <a:gdLst/>
              <a:ahLst/>
              <a:cxnLst/>
              <a:rect l="l" t="t" r="r" b="b"/>
              <a:pathLst>
                <a:path w="3465" h="3875" extrusionOk="0">
                  <a:moveTo>
                    <a:pt x="1458" y="1"/>
                  </a:moveTo>
                  <a:cubicBezTo>
                    <a:pt x="1416" y="1"/>
                    <a:pt x="1375" y="2"/>
                    <a:pt x="1334" y="5"/>
                  </a:cubicBezTo>
                  <a:cubicBezTo>
                    <a:pt x="1095" y="17"/>
                    <a:pt x="857" y="89"/>
                    <a:pt x="667" y="231"/>
                  </a:cubicBezTo>
                  <a:cubicBezTo>
                    <a:pt x="357" y="481"/>
                    <a:pt x="250" y="898"/>
                    <a:pt x="179" y="1291"/>
                  </a:cubicBezTo>
                  <a:cubicBezTo>
                    <a:pt x="69" y="1860"/>
                    <a:pt x="0" y="2499"/>
                    <a:pt x="294" y="2978"/>
                  </a:cubicBezTo>
                  <a:lnTo>
                    <a:pt x="294" y="2978"/>
                  </a:lnTo>
                  <a:cubicBezTo>
                    <a:pt x="514" y="3502"/>
                    <a:pt x="1068" y="3864"/>
                    <a:pt x="1631" y="3875"/>
                  </a:cubicBezTo>
                  <a:cubicBezTo>
                    <a:pt x="2286" y="3875"/>
                    <a:pt x="2905" y="3422"/>
                    <a:pt x="3179" y="2815"/>
                  </a:cubicBezTo>
                  <a:cubicBezTo>
                    <a:pt x="3465" y="2196"/>
                    <a:pt x="3405" y="1434"/>
                    <a:pt x="3036" y="862"/>
                  </a:cubicBezTo>
                  <a:cubicBezTo>
                    <a:pt x="2690" y="327"/>
                    <a:pt x="2073" y="1"/>
                    <a:pt x="14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5686025" y="4568875"/>
              <a:ext cx="98850" cy="95175"/>
            </a:xfrm>
            <a:custGeom>
              <a:avLst/>
              <a:gdLst/>
              <a:ahLst/>
              <a:cxnLst/>
              <a:rect l="l" t="t" r="r" b="b"/>
              <a:pathLst>
                <a:path w="3954" h="3807" extrusionOk="0">
                  <a:moveTo>
                    <a:pt x="1977" y="0"/>
                  </a:moveTo>
                  <a:cubicBezTo>
                    <a:pt x="1561" y="0"/>
                    <a:pt x="1132" y="143"/>
                    <a:pt x="846" y="441"/>
                  </a:cubicBezTo>
                  <a:cubicBezTo>
                    <a:pt x="572" y="738"/>
                    <a:pt x="275" y="1072"/>
                    <a:pt x="156" y="1465"/>
                  </a:cubicBezTo>
                  <a:cubicBezTo>
                    <a:pt x="84" y="1727"/>
                    <a:pt x="1" y="2346"/>
                    <a:pt x="263" y="2822"/>
                  </a:cubicBezTo>
                  <a:cubicBezTo>
                    <a:pt x="598" y="3427"/>
                    <a:pt x="1297" y="3807"/>
                    <a:pt x="1985" y="3807"/>
                  </a:cubicBezTo>
                  <a:cubicBezTo>
                    <a:pt x="2176" y="3807"/>
                    <a:pt x="2367" y="3777"/>
                    <a:pt x="2549" y="3715"/>
                  </a:cubicBezTo>
                  <a:cubicBezTo>
                    <a:pt x="3394" y="3429"/>
                    <a:pt x="3954" y="2489"/>
                    <a:pt x="3823" y="1619"/>
                  </a:cubicBezTo>
                  <a:cubicBezTo>
                    <a:pt x="3680" y="738"/>
                    <a:pt x="2858" y="24"/>
                    <a:pt x="19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5941125" y="4643350"/>
              <a:ext cx="49425" cy="71100"/>
            </a:xfrm>
            <a:custGeom>
              <a:avLst/>
              <a:gdLst/>
              <a:ahLst/>
              <a:cxnLst/>
              <a:rect l="l" t="t" r="r" b="b"/>
              <a:pathLst>
                <a:path w="1977" h="2844" extrusionOk="0">
                  <a:moveTo>
                    <a:pt x="835" y="0"/>
                  </a:moveTo>
                  <a:cubicBezTo>
                    <a:pt x="681" y="0"/>
                    <a:pt x="532" y="44"/>
                    <a:pt x="405" y="141"/>
                  </a:cubicBezTo>
                  <a:cubicBezTo>
                    <a:pt x="48" y="403"/>
                    <a:pt x="0" y="903"/>
                    <a:pt x="0" y="1331"/>
                  </a:cubicBezTo>
                  <a:cubicBezTo>
                    <a:pt x="0" y="1498"/>
                    <a:pt x="0" y="1450"/>
                    <a:pt x="36" y="1581"/>
                  </a:cubicBezTo>
                  <a:cubicBezTo>
                    <a:pt x="131" y="1998"/>
                    <a:pt x="286" y="2415"/>
                    <a:pt x="620" y="2665"/>
                  </a:cubicBezTo>
                  <a:cubicBezTo>
                    <a:pt x="774" y="2781"/>
                    <a:pt x="975" y="2843"/>
                    <a:pt x="1171" y="2843"/>
                  </a:cubicBezTo>
                  <a:cubicBezTo>
                    <a:pt x="1397" y="2843"/>
                    <a:pt x="1617" y="2760"/>
                    <a:pt x="1751" y="2581"/>
                  </a:cubicBezTo>
                  <a:cubicBezTo>
                    <a:pt x="1870" y="2415"/>
                    <a:pt x="1905" y="2200"/>
                    <a:pt x="1929" y="1998"/>
                  </a:cubicBezTo>
                  <a:cubicBezTo>
                    <a:pt x="1977" y="1486"/>
                    <a:pt x="1977" y="938"/>
                    <a:pt x="1715" y="510"/>
                  </a:cubicBezTo>
                  <a:cubicBezTo>
                    <a:pt x="1527" y="207"/>
                    <a:pt x="1171" y="0"/>
                    <a:pt x="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5"/>
          <p:cNvSpPr/>
          <p:nvPr/>
        </p:nvSpPr>
        <p:spPr>
          <a:xfrm>
            <a:off x="-6525" y="3572375"/>
            <a:ext cx="1278675" cy="1566250"/>
          </a:xfrm>
          <a:custGeom>
            <a:avLst/>
            <a:gdLst/>
            <a:ahLst/>
            <a:cxnLst/>
            <a:rect l="l" t="t" r="r" b="b"/>
            <a:pathLst>
              <a:path w="51147" h="62650" extrusionOk="0">
                <a:moveTo>
                  <a:pt x="0" y="1429"/>
                </a:moveTo>
                <a:cubicBezTo>
                  <a:pt x="8374" y="-1081"/>
                  <a:pt x="22767" y="-872"/>
                  <a:pt x="25531" y="7421"/>
                </a:cubicBezTo>
                <a:cubicBezTo>
                  <a:pt x="26506" y="10346"/>
                  <a:pt x="26149" y="14359"/>
                  <a:pt x="23968" y="16539"/>
                </a:cubicBezTo>
                <a:cubicBezTo>
                  <a:pt x="20222" y="20284"/>
                  <a:pt x="8734" y="21795"/>
                  <a:pt x="8076" y="16539"/>
                </a:cubicBezTo>
                <a:cubicBezTo>
                  <a:pt x="6613" y="4856"/>
                  <a:pt x="39364" y="13256"/>
                  <a:pt x="42464" y="24615"/>
                </a:cubicBezTo>
                <a:cubicBezTo>
                  <a:pt x="43473" y="28313"/>
                  <a:pt x="42769" y="33322"/>
                  <a:pt x="39859" y="35817"/>
                </a:cubicBezTo>
                <a:cubicBezTo>
                  <a:pt x="35030" y="39957"/>
                  <a:pt x="25729" y="41451"/>
                  <a:pt x="20842" y="37380"/>
                </a:cubicBezTo>
                <a:cubicBezTo>
                  <a:pt x="19952" y="36638"/>
                  <a:pt x="19297" y="34865"/>
                  <a:pt x="20060" y="33993"/>
                </a:cubicBezTo>
                <a:cubicBezTo>
                  <a:pt x="26149" y="27036"/>
                  <a:pt x="41819" y="29442"/>
                  <a:pt x="47674" y="36598"/>
                </a:cubicBezTo>
                <a:cubicBezTo>
                  <a:pt x="53243" y="43404"/>
                  <a:pt x="52180" y="61202"/>
                  <a:pt x="43506" y="6265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7"/>
          <p:cNvGrpSpPr/>
          <p:nvPr/>
        </p:nvGrpSpPr>
        <p:grpSpPr>
          <a:xfrm>
            <a:off x="6346221" y="-9725"/>
            <a:ext cx="2812370" cy="5162950"/>
            <a:chOff x="6331638" y="-9725"/>
            <a:chExt cx="2812370" cy="5162950"/>
          </a:xfrm>
        </p:grpSpPr>
        <p:sp>
          <p:nvSpPr>
            <p:cNvPr id="145" name="Google Shape;145;p7"/>
            <p:cNvSpPr/>
            <p:nvPr/>
          </p:nvSpPr>
          <p:spPr>
            <a:xfrm>
              <a:off x="6331638" y="-9725"/>
              <a:ext cx="2806463" cy="5162950"/>
            </a:xfrm>
            <a:custGeom>
              <a:avLst/>
              <a:gdLst/>
              <a:ahLst/>
              <a:cxnLst/>
              <a:rect l="l" t="t" r="r" b="b"/>
              <a:pathLst>
                <a:path w="139625" h="206518" extrusionOk="0">
                  <a:moveTo>
                    <a:pt x="0" y="0"/>
                  </a:moveTo>
                  <a:lnTo>
                    <a:pt x="139625" y="389"/>
                  </a:lnTo>
                  <a:lnTo>
                    <a:pt x="139236" y="206518"/>
                  </a:lnTo>
                  <a:lnTo>
                    <a:pt x="71546" y="2057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grpSp>
          <p:nvGrpSpPr>
            <p:cNvPr id="146" name="Google Shape;146;p7"/>
            <p:cNvGrpSpPr/>
            <p:nvPr/>
          </p:nvGrpSpPr>
          <p:grpSpPr>
            <a:xfrm>
              <a:off x="6371963" y="-9725"/>
              <a:ext cx="2772045" cy="5143502"/>
              <a:chOff x="6409225" y="0"/>
              <a:chExt cx="2772045" cy="5143502"/>
            </a:xfrm>
          </p:grpSpPr>
          <p:cxnSp>
            <p:nvCxnSpPr>
              <p:cNvPr id="147" name="Google Shape;147;p7"/>
              <p:cNvCxnSpPr/>
              <p:nvPr/>
            </p:nvCxnSpPr>
            <p:spPr>
              <a:xfrm>
                <a:off x="6718570" y="1209275"/>
                <a:ext cx="24627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" name="Google Shape;148;p7"/>
              <p:cNvCxnSpPr/>
              <p:nvPr/>
            </p:nvCxnSpPr>
            <p:spPr>
              <a:xfrm>
                <a:off x="6871289" y="1754250"/>
                <a:ext cx="23079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" name="Google Shape;149;p7"/>
              <p:cNvCxnSpPr/>
              <p:nvPr/>
            </p:nvCxnSpPr>
            <p:spPr>
              <a:xfrm>
                <a:off x="7024008" y="2299225"/>
                <a:ext cx="21552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" name="Google Shape;150;p7"/>
              <p:cNvCxnSpPr/>
              <p:nvPr/>
            </p:nvCxnSpPr>
            <p:spPr>
              <a:xfrm>
                <a:off x="7176726" y="2844200"/>
                <a:ext cx="20028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" name="Google Shape;151;p7"/>
              <p:cNvCxnSpPr/>
              <p:nvPr/>
            </p:nvCxnSpPr>
            <p:spPr>
              <a:xfrm>
                <a:off x="7329447" y="3389150"/>
                <a:ext cx="18501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" name="Google Shape;152;p7"/>
              <p:cNvCxnSpPr/>
              <p:nvPr/>
            </p:nvCxnSpPr>
            <p:spPr>
              <a:xfrm>
                <a:off x="7482163" y="3934125"/>
                <a:ext cx="16971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7"/>
              <p:cNvCxnSpPr/>
              <p:nvPr/>
            </p:nvCxnSpPr>
            <p:spPr>
              <a:xfrm>
                <a:off x="7636859" y="4479100"/>
                <a:ext cx="15429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7"/>
              <p:cNvCxnSpPr/>
              <p:nvPr/>
            </p:nvCxnSpPr>
            <p:spPr>
              <a:xfrm>
                <a:off x="7787800" y="5024075"/>
                <a:ext cx="13914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7"/>
              <p:cNvCxnSpPr/>
              <p:nvPr/>
            </p:nvCxnSpPr>
            <p:spPr>
              <a:xfrm>
                <a:off x="6566925" y="664300"/>
                <a:ext cx="26142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7"/>
              <p:cNvCxnSpPr/>
              <p:nvPr/>
            </p:nvCxnSpPr>
            <p:spPr>
              <a:xfrm>
                <a:off x="6409225" y="119325"/>
                <a:ext cx="27705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7"/>
              <p:cNvCxnSpPr/>
              <p:nvPr/>
            </p:nvCxnSpPr>
            <p:spPr>
              <a:xfrm rot="5400000">
                <a:off x="5342616" y="2571752"/>
                <a:ext cx="51435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7"/>
              <p:cNvCxnSpPr/>
              <p:nvPr/>
            </p:nvCxnSpPr>
            <p:spPr>
              <a:xfrm>
                <a:off x="7369400" y="0"/>
                <a:ext cx="0" cy="35526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7"/>
              <p:cNvCxnSpPr/>
              <p:nvPr/>
            </p:nvCxnSpPr>
            <p:spPr>
              <a:xfrm>
                <a:off x="6824425" y="0"/>
                <a:ext cx="0" cy="16185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7"/>
              <p:cNvCxnSpPr/>
              <p:nvPr/>
            </p:nvCxnSpPr>
            <p:spPr>
              <a:xfrm rot="5400000">
                <a:off x="5887589" y="2571752"/>
                <a:ext cx="51435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7"/>
              <p:cNvCxnSpPr/>
              <p:nvPr/>
            </p:nvCxnSpPr>
            <p:spPr>
              <a:xfrm rot="5400000">
                <a:off x="6432562" y="2571752"/>
                <a:ext cx="51435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62" name="Google Shape;162;p7"/>
          <p:cNvSpPr/>
          <p:nvPr/>
        </p:nvSpPr>
        <p:spPr>
          <a:xfrm>
            <a:off x="-7292" y="4200775"/>
            <a:ext cx="6064800" cy="9525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" name="Google Shape;163;p7"/>
          <p:cNvGrpSpPr/>
          <p:nvPr/>
        </p:nvGrpSpPr>
        <p:grpSpPr>
          <a:xfrm>
            <a:off x="162173" y="318155"/>
            <a:ext cx="1137750" cy="1074669"/>
            <a:chOff x="7482598" y="539605"/>
            <a:chExt cx="1137750" cy="1074669"/>
          </a:xfrm>
        </p:grpSpPr>
        <p:sp>
          <p:nvSpPr>
            <p:cNvPr id="164" name="Google Shape;164;p7"/>
            <p:cNvSpPr/>
            <p:nvPr/>
          </p:nvSpPr>
          <p:spPr>
            <a:xfrm>
              <a:off x="8371954" y="1365508"/>
              <a:ext cx="248393" cy="248767"/>
            </a:xfrm>
            <a:custGeom>
              <a:avLst/>
              <a:gdLst/>
              <a:ahLst/>
              <a:cxnLst/>
              <a:rect l="l" t="t" r="r" b="b"/>
              <a:pathLst>
                <a:path w="7324" h="7335" extrusionOk="0">
                  <a:moveTo>
                    <a:pt x="2926" y="0"/>
                  </a:moveTo>
                  <a:cubicBezTo>
                    <a:pt x="2236" y="0"/>
                    <a:pt x="1535" y="177"/>
                    <a:pt x="1013" y="612"/>
                  </a:cubicBezTo>
                  <a:cubicBezTo>
                    <a:pt x="239" y="1279"/>
                    <a:pt x="1" y="2398"/>
                    <a:pt x="37" y="3422"/>
                  </a:cubicBezTo>
                  <a:cubicBezTo>
                    <a:pt x="84" y="4625"/>
                    <a:pt x="477" y="5863"/>
                    <a:pt x="1382" y="6649"/>
                  </a:cubicBezTo>
                  <a:cubicBezTo>
                    <a:pt x="1885" y="7086"/>
                    <a:pt x="2569" y="7335"/>
                    <a:pt x="3232" y="7335"/>
                  </a:cubicBezTo>
                  <a:cubicBezTo>
                    <a:pt x="3393" y="7335"/>
                    <a:pt x="3552" y="7320"/>
                    <a:pt x="3708" y="7290"/>
                  </a:cubicBezTo>
                  <a:lnTo>
                    <a:pt x="3708" y="7290"/>
                  </a:lnTo>
                  <a:cubicBezTo>
                    <a:pt x="3721" y="7290"/>
                    <a:pt x="3734" y="7290"/>
                    <a:pt x="3748" y="7290"/>
                  </a:cubicBezTo>
                  <a:cubicBezTo>
                    <a:pt x="4531" y="7290"/>
                    <a:pt x="5320" y="7018"/>
                    <a:pt x="5906" y="6494"/>
                  </a:cubicBezTo>
                  <a:cubicBezTo>
                    <a:pt x="7026" y="5482"/>
                    <a:pt x="7323" y="3720"/>
                    <a:pt x="6704" y="2362"/>
                  </a:cubicBezTo>
                  <a:cubicBezTo>
                    <a:pt x="6073" y="993"/>
                    <a:pt x="4621" y="88"/>
                    <a:pt x="3120" y="5"/>
                  </a:cubicBezTo>
                  <a:cubicBezTo>
                    <a:pt x="3056" y="2"/>
                    <a:pt x="2991" y="0"/>
                    <a:pt x="29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8119265" y="646904"/>
              <a:ext cx="150142" cy="134269"/>
            </a:xfrm>
            <a:custGeom>
              <a:avLst/>
              <a:gdLst/>
              <a:ahLst/>
              <a:cxnLst/>
              <a:rect l="l" t="t" r="r" b="b"/>
              <a:pathLst>
                <a:path w="4427" h="3959" extrusionOk="0">
                  <a:moveTo>
                    <a:pt x="2115" y="1"/>
                  </a:moveTo>
                  <a:cubicBezTo>
                    <a:pt x="1454" y="1"/>
                    <a:pt x="786" y="319"/>
                    <a:pt x="414" y="868"/>
                  </a:cubicBezTo>
                  <a:cubicBezTo>
                    <a:pt x="65" y="1391"/>
                    <a:pt x="0" y="2070"/>
                    <a:pt x="198" y="2659"/>
                  </a:cubicBezTo>
                  <a:lnTo>
                    <a:pt x="198" y="2659"/>
                  </a:lnTo>
                  <a:lnTo>
                    <a:pt x="57" y="2416"/>
                  </a:lnTo>
                  <a:lnTo>
                    <a:pt x="57" y="2416"/>
                  </a:lnTo>
                  <a:cubicBezTo>
                    <a:pt x="132" y="2760"/>
                    <a:pt x="313" y="3061"/>
                    <a:pt x="558" y="3303"/>
                  </a:cubicBezTo>
                  <a:lnTo>
                    <a:pt x="558" y="3303"/>
                  </a:lnTo>
                  <a:cubicBezTo>
                    <a:pt x="573" y="3321"/>
                    <a:pt x="589" y="3339"/>
                    <a:pt x="604" y="3356"/>
                  </a:cubicBezTo>
                  <a:lnTo>
                    <a:pt x="594" y="3338"/>
                  </a:lnTo>
                  <a:lnTo>
                    <a:pt x="594" y="3338"/>
                  </a:lnTo>
                  <a:cubicBezTo>
                    <a:pt x="1009" y="3730"/>
                    <a:pt x="1596" y="3959"/>
                    <a:pt x="2169" y="3959"/>
                  </a:cubicBezTo>
                  <a:cubicBezTo>
                    <a:pt x="2598" y="3959"/>
                    <a:pt x="3018" y="3831"/>
                    <a:pt x="3355" y="3547"/>
                  </a:cubicBezTo>
                  <a:cubicBezTo>
                    <a:pt x="4426" y="2654"/>
                    <a:pt x="4093" y="618"/>
                    <a:pt x="2783" y="118"/>
                  </a:cubicBezTo>
                  <a:cubicBezTo>
                    <a:pt x="2570" y="39"/>
                    <a:pt x="2342" y="1"/>
                    <a:pt x="2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8028249" y="1365492"/>
              <a:ext cx="158722" cy="166997"/>
            </a:xfrm>
            <a:custGeom>
              <a:avLst/>
              <a:gdLst/>
              <a:ahLst/>
              <a:cxnLst/>
              <a:rect l="l" t="t" r="r" b="b"/>
              <a:pathLst>
                <a:path w="4680" h="4924" extrusionOk="0">
                  <a:moveTo>
                    <a:pt x="2575" y="1"/>
                  </a:moveTo>
                  <a:cubicBezTo>
                    <a:pt x="1830" y="1"/>
                    <a:pt x="1063" y="367"/>
                    <a:pt x="679" y="1015"/>
                  </a:cubicBezTo>
                  <a:cubicBezTo>
                    <a:pt x="24" y="2098"/>
                    <a:pt x="1" y="3110"/>
                    <a:pt x="739" y="3932"/>
                  </a:cubicBezTo>
                  <a:cubicBezTo>
                    <a:pt x="1227" y="4587"/>
                    <a:pt x="1596" y="4694"/>
                    <a:pt x="1977" y="4801"/>
                  </a:cubicBezTo>
                  <a:cubicBezTo>
                    <a:pt x="2250" y="4876"/>
                    <a:pt x="2558" y="4924"/>
                    <a:pt x="2863" y="4924"/>
                  </a:cubicBezTo>
                  <a:cubicBezTo>
                    <a:pt x="3423" y="4924"/>
                    <a:pt x="3970" y="4764"/>
                    <a:pt x="4263" y="4325"/>
                  </a:cubicBezTo>
                  <a:cubicBezTo>
                    <a:pt x="4466" y="4027"/>
                    <a:pt x="4525" y="3658"/>
                    <a:pt x="4573" y="3301"/>
                  </a:cubicBezTo>
                  <a:cubicBezTo>
                    <a:pt x="4680" y="2324"/>
                    <a:pt x="4620" y="1217"/>
                    <a:pt x="3930" y="527"/>
                  </a:cubicBezTo>
                  <a:cubicBezTo>
                    <a:pt x="3570" y="167"/>
                    <a:pt x="3078" y="1"/>
                    <a:pt x="25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7482598" y="1065499"/>
              <a:ext cx="202337" cy="213088"/>
            </a:xfrm>
            <a:custGeom>
              <a:avLst/>
              <a:gdLst/>
              <a:ahLst/>
              <a:cxnLst/>
              <a:rect l="l" t="t" r="r" b="b"/>
              <a:pathLst>
                <a:path w="5966" h="6283" extrusionOk="0">
                  <a:moveTo>
                    <a:pt x="3277" y="0"/>
                  </a:moveTo>
                  <a:cubicBezTo>
                    <a:pt x="2327" y="0"/>
                    <a:pt x="1348" y="469"/>
                    <a:pt x="858" y="1293"/>
                  </a:cubicBezTo>
                  <a:cubicBezTo>
                    <a:pt x="24" y="2674"/>
                    <a:pt x="0" y="3960"/>
                    <a:pt x="929" y="5020"/>
                  </a:cubicBezTo>
                  <a:lnTo>
                    <a:pt x="941" y="5020"/>
                  </a:lnTo>
                  <a:cubicBezTo>
                    <a:pt x="1560" y="5841"/>
                    <a:pt x="2025" y="5984"/>
                    <a:pt x="2513" y="6127"/>
                  </a:cubicBezTo>
                  <a:cubicBezTo>
                    <a:pt x="2858" y="6223"/>
                    <a:pt x="3249" y="6282"/>
                    <a:pt x="3636" y="6282"/>
                  </a:cubicBezTo>
                  <a:cubicBezTo>
                    <a:pt x="4354" y="6282"/>
                    <a:pt x="5058" y="6077"/>
                    <a:pt x="5430" y="5520"/>
                  </a:cubicBezTo>
                  <a:cubicBezTo>
                    <a:pt x="5692" y="5139"/>
                    <a:pt x="5775" y="4663"/>
                    <a:pt x="5823" y="4198"/>
                  </a:cubicBezTo>
                  <a:cubicBezTo>
                    <a:pt x="5965" y="2960"/>
                    <a:pt x="5894" y="1555"/>
                    <a:pt x="5001" y="674"/>
                  </a:cubicBezTo>
                  <a:cubicBezTo>
                    <a:pt x="4545" y="214"/>
                    <a:pt x="3918" y="0"/>
                    <a:pt x="3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7946009" y="995635"/>
              <a:ext cx="120737" cy="131421"/>
            </a:xfrm>
            <a:custGeom>
              <a:avLst/>
              <a:gdLst/>
              <a:ahLst/>
              <a:cxnLst/>
              <a:rect l="l" t="t" r="r" b="b"/>
              <a:pathLst>
                <a:path w="3560" h="3875" extrusionOk="0">
                  <a:moveTo>
                    <a:pt x="1484" y="0"/>
                  </a:moveTo>
                  <a:cubicBezTo>
                    <a:pt x="1442" y="0"/>
                    <a:pt x="1399" y="2"/>
                    <a:pt x="1357" y="5"/>
                  </a:cubicBezTo>
                  <a:cubicBezTo>
                    <a:pt x="1119" y="17"/>
                    <a:pt x="881" y="88"/>
                    <a:pt x="690" y="231"/>
                  </a:cubicBezTo>
                  <a:cubicBezTo>
                    <a:pt x="369" y="481"/>
                    <a:pt x="262" y="909"/>
                    <a:pt x="178" y="1302"/>
                  </a:cubicBezTo>
                  <a:cubicBezTo>
                    <a:pt x="70" y="1856"/>
                    <a:pt x="1" y="2488"/>
                    <a:pt x="287" y="2965"/>
                  </a:cubicBezTo>
                  <a:lnTo>
                    <a:pt x="287" y="2965"/>
                  </a:lnTo>
                  <a:cubicBezTo>
                    <a:pt x="506" y="3495"/>
                    <a:pt x="1086" y="3874"/>
                    <a:pt x="1667" y="3874"/>
                  </a:cubicBezTo>
                  <a:cubicBezTo>
                    <a:pt x="1675" y="3874"/>
                    <a:pt x="1684" y="3874"/>
                    <a:pt x="1693" y="3874"/>
                  </a:cubicBezTo>
                  <a:cubicBezTo>
                    <a:pt x="2361" y="3874"/>
                    <a:pt x="2980" y="3426"/>
                    <a:pt x="3262" y="2826"/>
                  </a:cubicBezTo>
                  <a:cubicBezTo>
                    <a:pt x="3560" y="2207"/>
                    <a:pt x="3500" y="1433"/>
                    <a:pt x="3119" y="874"/>
                  </a:cubicBezTo>
                  <a:cubicBezTo>
                    <a:pt x="2762" y="337"/>
                    <a:pt x="2131" y="0"/>
                    <a:pt x="14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7616027" y="781186"/>
              <a:ext cx="117244" cy="131421"/>
            </a:xfrm>
            <a:custGeom>
              <a:avLst/>
              <a:gdLst/>
              <a:ahLst/>
              <a:cxnLst/>
              <a:rect l="l" t="t" r="r" b="b"/>
              <a:pathLst>
                <a:path w="3457" h="3875" extrusionOk="0">
                  <a:moveTo>
                    <a:pt x="1448" y="1"/>
                  </a:moveTo>
                  <a:cubicBezTo>
                    <a:pt x="1407" y="1"/>
                    <a:pt x="1366" y="2"/>
                    <a:pt x="1325" y="5"/>
                  </a:cubicBezTo>
                  <a:cubicBezTo>
                    <a:pt x="1099" y="29"/>
                    <a:pt x="861" y="89"/>
                    <a:pt x="670" y="243"/>
                  </a:cubicBezTo>
                  <a:cubicBezTo>
                    <a:pt x="361" y="481"/>
                    <a:pt x="254" y="910"/>
                    <a:pt x="182" y="1303"/>
                  </a:cubicBezTo>
                  <a:cubicBezTo>
                    <a:pt x="71" y="1873"/>
                    <a:pt x="1" y="2527"/>
                    <a:pt x="308" y="3009"/>
                  </a:cubicBezTo>
                  <a:lnTo>
                    <a:pt x="308" y="3009"/>
                  </a:lnTo>
                  <a:cubicBezTo>
                    <a:pt x="534" y="3516"/>
                    <a:pt x="1079" y="3875"/>
                    <a:pt x="1623" y="3875"/>
                  </a:cubicBezTo>
                  <a:cubicBezTo>
                    <a:pt x="2278" y="3875"/>
                    <a:pt x="2897" y="3434"/>
                    <a:pt x="3183" y="2815"/>
                  </a:cubicBezTo>
                  <a:cubicBezTo>
                    <a:pt x="3457" y="2208"/>
                    <a:pt x="3409" y="1434"/>
                    <a:pt x="3040" y="862"/>
                  </a:cubicBezTo>
                  <a:cubicBezTo>
                    <a:pt x="2693" y="337"/>
                    <a:pt x="2074" y="1"/>
                    <a:pt x="1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8399442" y="1024897"/>
              <a:ext cx="117515" cy="131421"/>
            </a:xfrm>
            <a:custGeom>
              <a:avLst/>
              <a:gdLst/>
              <a:ahLst/>
              <a:cxnLst/>
              <a:rect l="l" t="t" r="r" b="b"/>
              <a:pathLst>
                <a:path w="3465" h="3875" extrusionOk="0">
                  <a:moveTo>
                    <a:pt x="1458" y="1"/>
                  </a:moveTo>
                  <a:cubicBezTo>
                    <a:pt x="1416" y="1"/>
                    <a:pt x="1375" y="2"/>
                    <a:pt x="1334" y="5"/>
                  </a:cubicBezTo>
                  <a:cubicBezTo>
                    <a:pt x="1095" y="17"/>
                    <a:pt x="857" y="89"/>
                    <a:pt x="667" y="231"/>
                  </a:cubicBezTo>
                  <a:cubicBezTo>
                    <a:pt x="357" y="481"/>
                    <a:pt x="250" y="898"/>
                    <a:pt x="179" y="1291"/>
                  </a:cubicBezTo>
                  <a:cubicBezTo>
                    <a:pt x="69" y="1860"/>
                    <a:pt x="0" y="2499"/>
                    <a:pt x="294" y="2978"/>
                  </a:cubicBezTo>
                  <a:lnTo>
                    <a:pt x="294" y="2978"/>
                  </a:lnTo>
                  <a:cubicBezTo>
                    <a:pt x="514" y="3502"/>
                    <a:pt x="1068" y="3864"/>
                    <a:pt x="1631" y="3875"/>
                  </a:cubicBezTo>
                  <a:cubicBezTo>
                    <a:pt x="2286" y="3875"/>
                    <a:pt x="2905" y="3422"/>
                    <a:pt x="3179" y="2815"/>
                  </a:cubicBezTo>
                  <a:cubicBezTo>
                    <a:pt x="3465" y="2196"/>
                    <a:pt x="3405" y="1434"/>
                    <a:pt x="3036" y="862"/>
                  </a:cubicBezTo>
                  <a:cubicBezTo>
                    <a:pt x="2690" y="327"/>
                    <a:pt x="2073" y="1"/>
                    <a:pt x="14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7811912" y="539605"/>
              <a:ext cx="134100" cy="129114"/>
            </a:xfrm>
            <a:custGeom>
              <a:avLst/>
              <a:gdLst/>
              <a:ahLst/>
              <a:cxnLst/>
              <a:rect l="l" t="t" r="r" b="b"/>
              <a:pathLst>
                <a:path w="3954" h="3807" extrusionOk="0">
                  <a:moveTo>
                    <a:pt x="1977" y="0"/>
                  </a:moveTo>
                  <a:cubicBezTo>
                    <a:pt x="1561" y="0"/>
                    <a:pt x="1132" y="143"/>
                    <a:pt x="846" y="441"/>
                  </a:cubicBezTo>
                  <a:cubicBezTo>
                    <a:pt x="572" y="738"/>
                    <a:pt x="275" y="1072"/>
                    <a:pt x="156" y="1465"/>
                  </a:cubicBezTo>
                  <a:cubicBezTo>
                    <a:pt x="84" y="1727"/>
                    <a:pt x="1" y="2346"/>
                    <a:pt x="263" y="2822"/>
                  </a:cubicBezTo>
                  <a:cubicBezTo>
                    <a:pt x="598" y="3427"/>
                    <a:pt x="1297" y="3807"/>
                    <a:pt x="1985" y="3807"/>
                  </a:cubicBezTo>
                  <a:cubicBezTo>
                    <a:pt x="2176" y="3807"/>
                    <a:pt x="2367" y="3777"/>
                    <a:pt x="2549" y="3715"/>
                  </a:cubicBezTo>
                  <a:cubicBezTo>
                    <a:pt x="3394" y="3429"/>
                    <a:pt x="3954" y="2489"/>
                    <a:pt x="3823" y="1619"/>
                  </a:cubicBezTo>
                  <a:cubicBezTo>
                    <a:pt x="3680" y="738"/>
                    <a:pt x="2858" y="24"/>
                    <a:pt x="1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7776230" y="1486113"/>
              <a:ext cx="67050" cy="96454"/>
            </a:xfrm>
            <a:custGeom>
              <a:avLst/>
              <a:gdLst/>
              <a:ahLst/>
              <a:cxnLst/>
              <a:rect l="l" t="t" r="r" b="b"/>
              <a:pathLst>
                <a:path w="1977" h="2844" extrusionOk="0">
                  <a:moveTo>
                    <a:pt x="835" y="0"/>
                  </a:moveTo>
                  <a:cubicBezTo>
                    <a:pt x="681" y="0"/>
                    <a:pt x="532" y="44"/>
                    <a:pt x="405" y="141"/>
                  </a:cubicBezTo>
                  <a:cubicBezTo>
                    <a:pt x="48" y="403"/>
                    <a:pt x="0" y="903"/>
                    <a:pt x="0" y="1331"/>
                  </a:cubicBezTo>
                  <a:cubicBezTo>
                    <a:pt x="0" y="1498"/>
                    <a:pt x="0" y="1450"/>
                    <a:pt x="36" y="1581"/>
                  </a:cubicBezTo>
                  <a:cubicBezTo>
                    <a:pt x="131" y="1998"/>
                    <a:pt x="286" y="2415"/>
                    <a:pt x="620" y="2665"/>
                  </a:cubicBezTo>
                  <a:cubicBezTo>
                    <a:pt x="774" y="2781"/>
                    <a:pt x="975" y="2843"/>
                    <a:pt x="1171" y="2843"/>
                  </a:cubicBezTo>
                  <a:cubicBezTo>
                    <a:pt x="1397" y="2843"/>
                    <a:pt x="1617" y="2760"/>
                    <a:pt x="1751" y="2581"/>
                  </a:cubicBezTo>
                  <a:cubicBezTo>
                    <a:pt x="1870" y="2415"/>
                    <a:pt x="1905" y="2200"/>
                    <a:pt x="1929" y="1998"/>
                  </a:cubicBezTo>
                  <a:cubicBezTo>
                    <a:pt x="1977" y="1486"/>
                    <a:pt x="1977" y="938"/>
                    <a:pt x="1715" y="510"/>
                  </a:cubicBezTo>
                  <a:cubicBezTo>
                    <a:pt x="1527" y="207"/>
                    <a:pt x="1171" y="0"/>
                    <a:pt x="8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" name="Google Shape;173;p7"/>
          <p:cNvSpPr txBox="1">
            <a:spLocks noGrp="1"/>
          </p:cNvSpPr>
          <p:nvPr>
            <p:ph type="body" idx="1"/>
          </p:nvPr>
        </p:nvSpPr>
        <p:spPr>
          <a:xfrm>
            <a:off x="786725" y="1376575"/>
            <a:ext cx="4026300" cy="30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4" name="Google Shape;174;p7"/>
          <p:cNvSpPr txBox="1">
            <a:spLocks noGrp="1"/>
          </p:cNvSpPr>
          <p:nvPr>
            <p:ph type="title"/>
          </p:nvPr>
        </p:nvSpPr>
        <p:spPr>
          <a:xfrm>
            <a:off x="729150" y="464875"/>
            <a:ext cx="768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7"/>
          <p:cNvSpPr>
            <a:spLocks noGrp="1"/>
          </p:cNvSpPr>
          <p:nvPr>
            <p:ph type="pic" idx="2"/>
          </p:nvPr>
        </p:nvSpPr>
        <p:spPr>
          <a:xfrm>
            <a:off x="5008200" y="1507050"/>
            <a:ext cx="2608200" cy="26082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2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Google Shape;390;p15"/>
          <p:cNvGrpSpPr/>
          <p:nvPr/>
        </p:nvGrpSpPr>
        <p:grpSpPr>
          <a:xfrm>
            <a:off x="14593" y="3294700"/>
            <a:ext cx="9144009" cy="1965613"/>
            <a:chOff x="-36450" y="3287408"/>
            <a:chExt cx="9144009" cy="1965613"/>
          </a:xfrm>
        </p:grpSpPr>
        <p:sp>
          <p:nvSpPr>
            <p:cNvPr id="391" name="Google Shape;391;p15"/>
            <p:cNvSpPr/>
            <p:nvPr/>
          </p:nvSpPr>
          <p:spPr>
            <a:xfrm flipH="1">
              <a:off x="-36450" y="3287408"/>
              <a:ext cx="9144000" cy="18561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2" name="Google Shape;392;p15"/>
            <p:cNvGrpSpPr/>
            <p:nvPr/>
          </p:nvGrpSpPr>
          <p:grpSpPr>
            <a:xfrm>
              <a:off x="-36450" y="3393621"/>
              <a:ext cx="9144009" cy="1859400"/>
              <a:chOff x="0" y="3426788"/>
              <a:chExt cx="9144009" cy="1859400"/>
            </a:xfrm>
          </p:grpSpPr>
          <p:cxnSp>
            <p:nvCxnSpPr>
              <p:cNvPr id="393" name="Google Shape;393;p15"/>
              <p:cNvCxnSpPr/>
              <p:nvPr/>
            </p:nvCxnSpPr>
            <p:spPr>
              <a:xfrm>
                <a:off x="7918957" y="3598900"/>
                <a:ext cx="2400" cy="15924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4" name="Google Shape;394;p15"/>
              <p:cNvCxnSpPr/>
              <p:nvPr/>
            </p:nvCxnSpPr>
            <p:spPr>
              <a:xfrm flipH="1">
                <a:off x="7376532" y="3700975"/>
                <a:ext cx="17400" cy="14313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5" name="Google Shape;395;p15"/>
              <p:cNvCxnSpPr/>
              <p:nvPr/>
            </p:nvCxnSpPr>
            <p:spPr>
              <a:xfrm>
                <a:off x="6831400" y="3756000"/>
                <a:ext cx="0" cy="13995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6" name="Google Shape;396;p15"/>
              <p:cNvCxnSpPr/>
              <p:nvPr/>
            </p:nvCxnSpPr>
            <p:spPr>
              <a:xfrm>
                <a:off x="6286425" y="3876125"/>
                <a:ext cx="0" cy="12561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7" name="Google Shape;397;p15"/>
              <p:cNvCxnSpPr/>
              <p:nvPr/>
            </p:nvCxnSpPr>
            <p:spPr>
              <a:xfrm>
                <a:off x="5741450" y="3988550"/>
                <a:ext cx="0" cy="11394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8" name="Google Shape;398;p15"/>
              <p:cNvCxnSpPr/>
              <p:nvPr/>
            </p:nvCxnSpPr>
            <p:spPr>
              <a:xfrm>
                <a:off x="5196525" y="4110275"/>
                <a:ext cx="0" cy="10221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9" name="Google Shape;399;p15"/>
              <p:cNvCxnSpPr/>
              <p:nvPr/>
            </p:nvCxnSpPr>
            <p:spPr>
              <a:xfrm flipH="1">
                <a:off x="4106450" y="4331375"/>
                <a:ext cx="16800" cy="8010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0" name="Google Shape;400;p15"/>
              <p:cNvCxnSpPr/>
              <p:nvPr/>
            </p:nvCxnSpPr>
            <p:spPr>
              <a:xfrm rot="5400000">
                <a:off x="7536634" y="4356488"/>
                <a:ext cx="18594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1" name="Google Shape;401;p15"/>
              <p:cNvCxnSpPr/>
              <p:nvPr/>
            </p:nvCxnSpPr>
            <p:spPr>
              <a:xfrm rot="10800000">
                <a:off x="2887632" y="4558250"/>
                <a:ext cx="62430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2" name="Google Shape;402;p15"/>
              <p:cNvCxnSpPr/>
              <p:nvPr/>
            </p:nvCxnSpPr>
            <p:spPr>
              <a:xfrm rot="10800000">
                <a:off x="5606109" y="4013284"/>
                <a:ext cx="35379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3" name="Google Shape;403;p15"/>
              <p:cNvCxnSpPr/>
              <p:nvPr/>
            </p:nvCxnSpPr>
            <p:spPr>
              <a:xfrm rot="10800000">
                <a:off x="8480382" y="3467625"/>
                <a:ext cx="5907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4" name="Google Shape;404;p15"/>
              <p:cNvCxnSpPr>
                <a:endCxn id="391" idx="4"/>
              </p:cNvCxnSpPr>
              <p:nvPr/>
            </p:nvCxnSpPr>
            <p:spPr>
              <a:xfrm flipH="1">
                <a:off x="0" y="5146075"/>
                <a:ext cx="9130500" cy="306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5" name="Google Shape;405;p15"/>
              <p:cNvCxnSpPr/>
              <p:nvPr/>
            </p:nvCxnSpPr>
            <p:spPr>
              <a:xfrm>
                <a:off x="4651525" y="4220825"/>
                <a:ext cx="0" cy="10221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6" name="Google Shape;406;p15"/>
              <p:cNvCxnSpPr/>
              <p:nvPr/>
            </p:nvCxnSpPr>
            <p:spPr>
              <a:xfrm>
                <a:off x="3578175" y="4408500"/>
                <a:ext cx="0" cy="7350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7" name="Google Shape;407;p15"/>
              <p:cNvCxnSpPr/>
              <p:nvPr/>
            </p:nvCxnSpPr>
            <p:spPr>
              <a:xfrm>
                <a:off x="3033175" y="4513200"/>
                <a:ext cx="0" cy="5925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8" name="Google Shape;408;p15"/>
              <p:cNvCxnSpPr/>
              <p:nvPr/>
            </p:nvCxnSpPr>
            <p:spPr>
              <a:xfrm>
                <a:off x="2455075" y="4675300"/>
                <a:ext cx="0" cy="5016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9" name="Google Shape;409;p15"/>
              <p:cNvCxnSpPr/>
              <p:nvPr/>
            </p:nvCxnSpPr>
            <p:spPr>
              <a:xfrm>
                <a:off x="1893525" y="4753350"/>
                <a:ext cx="0" cy="4104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0" name="Google Shape;410;p15"/>
              <p:cNvCxnSpPr/>
              <p:nvPr/>
            </p:nvCxnSpPr>
            <p:spPr>
              <a:xfrm>
                <a:off x="1331975" y="4883425"/>
                <a:ext cx="7800" cy="2673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1" name="Google Shape;411;p15"/>
              <p:cNvCxnSpPr/>
              <p:nvPr/>
            </p:nvCxnSpPr>
            <p:spPr>
              <a:xfrm flipH="1">
                <a:off x="767425" y="4974475"/>
                <a:ext cx="3000" cy="2154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12" name="Google Shape;412;p15"/>
            <p:cNvCxnSpPr/>
            <p:nvPr/>
          </p:nvCxnSpPr>
          <p:spPr>
            <a:xfrm rot="5400000">
              <a:off x="8095934" y="4260163"/>
              <a:ext cx="1859400" cy="0"/>
            </a:xfrm>
            <a:prstGeom prst="straightConnector1">
              <a:avLst/>
            </a:pr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13" name="Google Shape;413;p15"/>
          <p:cNvSpPr txBox="1">
            <a:spLocks noGrp="1"/>
          </p:cNvSpPr>
          <p:nvPr>
            <p:ph type="title"/>
          </p:nvPr>
        </p:nvSpPr>
        <p:spPr>
          <a:xfrm>
            <a:off x="1982700" y="1365488"/>
            <a:ext cx="5178600" cy="16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0"/>
              <a:buNone/>
              <a:defRPr sz="12000" b="0">
                <a:highlight>
                  <a:schemeClr val="lt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414" name="Google Shape;414;p15"/>
          <p:cNvSpPr txBox="1">
            <a:spLocks noGrp="1"/>
          </p:cNvSpPr>
          <p:nvPr>
            <p:ph type="subTitle" idx="1"/>
          </p:nvPr>
        </p:nvSpPr>
        <p:spPr>
          <a:xfrm>
            <a:off x="1982700" y="3196675"/>
            <a:ext cx="5178600" cy="731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5" name="Google Shape;415;p15"/>
          <p:cNvSpPr/>
          <p:nvPr/>
        </p:nvSpPr>
        <p:spPr>
          <a:xfrm rot="5400000">
            <a:off x="-2012841" y="1943233"/>
            <a:ext cx="6064800" cy="2112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5_1_1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9"/>
          <p:cNvSpPr/>
          <p:nvPr/>
        </p:nvSpPr>
        <p:spPr>
          <a:xfrm>
            <a:off x="0" y="4191000"/>
            <a:ext cx="6064800" cy="9525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19"/>
          <p:cNvSpPr/>
          <p:nvPr/>
        </p:nvSpPr>
        <p:spPr>
          <a:xfrm rot="10800000" flipH="1">
            <a:off x="6167049" y="5"/>
            <a:ext cx="2976943" cy="1687019"/>
          </a:xfrm>
          <a:custGeom>
            <a:avLst/>
            <a:gdLst/>
            <a:ahLst/>
            <a:cxnLst/>
            <a:rect l="l" t="t" r="r" b="b"/>
            <a:pathLst>
              <a:path w="59817" h="33898" extrusionOk="0">
                <a:moveTo>
                  <a:pt x="59816" y="0"/>
                </a:moveTo>
                <a:lnTo>
                  <a:pt x="1" y="33898"/>
                </a:lnTo>
                <a:lnTo>
                  <a:pt x="21543" y="33898"/>
                </a:lnTo>
                <a:lnTo>
                  <a:pt x="59816" y="16734"/>
                </a:lnTo>
                <a:lnTo>
                  <a:pt x="5981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19"/>
          <p:cNvSpPr txBox="1">
            <a:spLocks noGrp="1"/>
          </p:cNvSpPr>
          <p:nvPr>
            <p:ph type="title"/>
          </p:nvPr>
        </p:nvSpPr>
        <p:spPr>
          <a:xfrm>
            <a:off x="729175" y="445025"/>
            <a:ext cx="768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19"/>
          <p:cNvSpPr txBox="1">
            <a:spLocks noGrp="1"/>
          </p:cNvSpPr>
          <p:nvPr>
            <p:ph type="subTitle" idx="1"/>
          </p:nvPr>
        </p:nvSpPr>
        <p:spPr>
          <a:xfrm>
            <a:off x="6083400" y="1628783"/>
            <a:ext cx="20946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Font typeface="League Spartan ExtraBold"/>
              <a:buNone/>
              <a:defRPr sz="2400">
                <a:latin typeface="Bangers"/>
                <a:ea typeface="Bangers"/>
                <a:cs typeface="Bangers"/>
                <a:sym typeface="Banger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 txBox="1">
            <a:spLocks noGrp="1"/>
          </p:cNvSpPr>
          <p:nvPr>
            <p:ph type="subTitle" idx="2"/>
          </p:nvPr>
        </p:nvSpPr>
        <p:spPr>
          <a:xfrm>
            <a:off x="6083421" y="1926908"/>
            <a:ext cx="2094600" cy="55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539" name="Google Shape;539;p19"/>
          <p:cNvSpPr txBox="1">
            <a:spLocks noGrp="1"/>
          </p:cNvSpPr>
          <p:nvPr>
            <p:ph type="subTitle" idx="3"/>
          </p:nvPr>
        </p:nvSpPr>
        <p:spPr>
          <a:xfrm>
            <a:off x="6083421" y="3176408"/>
            <a:ext cx="2094600" cy="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Font typeface="League Spartan ExtraBold"/>
              <a:buNone/>
              <a:defRPr sz="2400">
                <a:latin typeface="Bangers"/>
                <a:ea typeface="Bangers"/>
                <a:cs typeface="Bangers"/>
                <a:sym typeface="Banger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0" name="Google Shape;540;p19"/>
          <p:cNvSpPr txBox="1">
            <a:spLocks noGrp="1"/>
          </p:cNvSpPr>
          <p:nvPr>
            <p:ph type="subTitle" idx="4"/>
          </p:nvPr>
        </p:nvSpPr>
        <p:spPr>
          <a:xfrm>
            <a:off x="6083421" y="3463695"/>
            <a:ext cx="2094600" cy="56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541" name="Google Shape;541;p19"/>
          <p:cNvSpPr txBox="1">
            <a:spLocks noGrp="1"/>
          </p:cNvSpPr>
          <p:nvPr>
            <p:ph type="subTitle" idx="5"/>
          </p:nvPr>
        </p:nvSpPr>
        <p:spPr>
          <a:xfrm>
            <a:off x="965989" y="1628783"/>
            <a:ext cx="20946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League Spartan ExtraBold"/>
              <a:buNone/>
              <a:defRPr sz="2400">
                <a:latin typeface="Bangers"/>
                <a:ea typeface="Bangers"/>
                <a:cs typeface="Bangers"/>
                <a:sym typeface="Banger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19"/>
          <p:cNvSpPr txBox="1">
            <a:spLocks noGrp="1"/>
          </p:cNvSpPr>
          <p:nvPr>
            <p:ph type="subTitle" idx="6"/>
          </p:nvPr>
        </p:nvSpPr>
        <p:spPr>
          <a:xfrm>
            <a:off x="965989" y="1926908"/>
            <a:ext cx="2094600" cy="55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543" name="Google Shape;543;p19"/>
          <p:cNvSpPr txBox="1">
            <a:spLocks noGrp="1"/>
          </p:cNvSpPr>
          <p:nvPr>
            <p:ph type="subTitle" idx="7"/>
          </p:nvPr>
        </p:nvSpPr>
        <p:spPr>
          <a:xfrm>
            <a:off x="965992" y="3173408"/>
            <a:ext cx="2094600" cy="3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League Spartan ExtraBold"/>
              <a:buNone/>
              <a:defRPr sz="2400">
                <a:latin typeface="Bangers"/>
                <a:ea typeface="Bangers"/>
                <a:cs typeface="Bangers"/>
                <a:sym typeface="Banger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4" name="Google Shape;544;p19"/>
          <p:cNvSpPr txBox="1">
            <a:spLocks noGrp="1"/>
          </p:cNvSpPr>
          <p:nvPr>
            <p:ph type="subTitle" idx="8"/>
          </p:nvPr>
        </p:nvSpPr>
        <p:spPr>
          <a:xfrm>
            <a:off x="965989" y="3465796"/>
            <a:ext cx="2094600" cy="567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545" name="Google Shape;545;p19"/>
          <p:cNvSpPr/>
          <p:nvPr/>
        </p:nvSpPr>
        <p:spPr>
          <a:xfrm rot="-247707">
            <a:off x="7192278" y="4370209"/>
            <a:ext cx="603487" cy="594077"/>
          </a:xfrm>
          <a:custGeom>
            <a:avLst/>
            <a:gdLst/>
            <a:ahLst/>
            <a:cxnLst/>
            <a:rect l="l" t="t" r="r" b="b"/>
            <a:pathLst>
              <a:path w="32064" h="31564" extrusionOk="0">
                <a:moveTo>
                  <a:pt x="5394" y="1"/>
                </a:moveTo>
                <a:cubicBezTo>
                  <a:pt x="5394" y="1"/>
                  <a:pt x="11855" y="11662"/>
                  <a:pt x="12370" y="11880"/>
                </a:cubicBezTo>
                <a:lnTo>
                  <a:pt x="12370" y="11880"/>
                </a:lnTo>
                <a:cubicBezTo>
                  <a:pt x="11794" y="11830"/>
                  <a:pt x="1" y="11192"/>
                  <a:pt x="0" y="11192"/>
                </a:cubicBezTo>
                <a:lnTo>
                  <a:pt x="0" y="11192"/>
                </a:lnTo>
                <a:cubicBezTo>
                  <a:pt x="1" y="11193"/>
                  <a:pt x="9883" y="16681"/>
                  <a:pt x="10180" y="16681"/>
                </a:cubicBezTo>
                <a:cubicBezTo>
                  <a:pt x="10490" y="16681"/>
                  <a:pt x="3096" y="24873"/>
                  <a:pt x="3096" y="24873"/>
                </a:cubicBezTo>
                <a:lnTo>
                  <a:pt x="14586" y="21575"/>
                </a:lnTo>
                <a:lnTo>
                  <a:pt x="17681" y="31564"/>
                </a:lnTo>
                <a:lnTo>
                  <a:pt x="20170" y="22777"/>
                </a:lnTo>
                <a:lnTo>
                  <a:pt x="30766" y="31564"/>
                </a:lnTo>
                <a:lnTo>
                  <a:pt x="23765" y="19979"/>
                </a:lnTo>
                <a:lnTo>
                  <a:pt x="32064" y="20979"/>
                </a:lnTo>
                <a:lnTo>
                  <a:pt x="25063" y="14586"/>
                </a:lnTo>
                <a:cubicBezTo>
                  <a:pt x="25063" y="14586"/>
                  <a:pt x="30957" y="9395"/>
                  <a:pt x="31362" y="9085"/>
                </a:cubicBezTo>
                <a:cubicBezTo>
                  <a:pt x="31395" y="9060"/>
                  <a:pt x="31360" y="9048"/>
                  <a:pt x="31267" y="9048"/>
                </a:cubicBezTo>
                <a:cubicBezTo>
                  <a:pt x="30270" y="9048"/>
                  <a:pt x="22670" y="10383"/>
                  <a:pt x="22670" y="10383"/>
                </a:cubicBezTo>
                <a:lnTo>
                  <a:pt x="20074" y="1"/>
                </a:lnTo>
                <a:lnTo>
                  <a:pt x="17276" y="9490"/>
                </a:lnTo>
                <a:cubicBezTo>
                  <a:pt x="17276" y="9490"/>
                  <a:pt x="5692" y="1"/>
                  <a:pt x="53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6" name="Google Shape;546;p19"/>
          <p:cNvGrpSpPr/>
          <p:nvPr/>
        </p:nvGrpSpPr>
        <p:grpSpPr>
          <a:xfrm rot="5400000">
            <a:off x="8009708" y="-49327"/>
            <a:ext cx="896988" cy="995654"/>
            <a:chOff x="777100" y="158663"/>
            <a:chExt cx="707850" cy="785712"/>
          </a:xfrm>
        </p:grpSpPr>
        <p:cxnSp>
          <p:nvCxnSpPr>
            <p:cNvPr id="547" name="Google Shape;547;p19"/>
            <p:cNvCxnSpPr/>
            <p:nvPr/>
          </p:nvCxnSpPr>
          <p:spPr>
            <a:xfrm rot="10800000" flipH="1">
              <a:off x="777100" y="158675"/>
              <a:ext cx="416700" cy="4821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19"/>
            <p:cNvCxnSpPr/>
            <p:nvPr/>
          </p:nvCxnSpPr>
          <p:spPr>
            <a:xfrm flipH="1">
              <a:off x="809503" y="158663"/>
              <a:ext cx="384300" cy="7749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19"/>
            <p:cNvCxnSpPr/>
            <p:nvPr/>
          </p:nvCxnSpPr>
          <p:spPr>
            <a:xfrm rot="10800000" flipH="1">
              <a:off x="807425" y="293075"/>
              <a:ext cx="527700" cy="6513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19"/>
            <p:cNvCxnSpPr/>
            <p:nvPr/>
          </p:nvCxnSpPr>
          <p:spPr>
            <a:xfrm flipH="1">
              <a:off x="1087625" y="293075"/>
              <a:ext cx="247500" cy="6186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19"/>
            <p:cNvCxnSpPr/>
            <p:nvPr/>
          </p:nvCxnSpPr>
          <p:spPr>
            <a:xfrm rot="10800000" flipH="1">
              <a:off x="1100675" y="547000"/>
              <a:ext cx="312600" cy="3648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19"/>
            <p:cNvCxnSpPr/>
            <p:nvPr/>
          </p:nvCxnSpPr>
          <p:spPr>
            <a:xfrm flipH="1">
              <a:off x="1315750" y="547000"/>
              <a:ext cx="91200" cy="3648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19"/>
            <p:cNvCxnSpPr/>
            <p:nvPr/>
          </p:nvCxnSpPr>
          <p:spPr>
            <a:xfrm rot="10800000" flipH="1">
              <a:off x="1315750" y="703175"/>
              <a:ext cx="169200" cy="2085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54" name="Google Shape;554;p19"/>
          <p:cNvGrpSpPr/>
          <p:nvPr/>
        </p:nvGrpSpPr>
        <p:grpSpPr>
          <a:xfrm rot="-1669825">
            <a:off x="333603" y="228873"/>
            <a:ext cx="574030" cy="747012"/>
            <a:chOff x="1293600" y="3227300"/>
            <a:chExt cx="1073675" cy="1397225"/>
          </a:xfrm>
        </p:grpSpPr>
        <p:sp>
          <p:nvSpPr>
            <p:cNvPr id="555" name="Google Shape;555;p19"/>
            <p:cNvSpPr/>
            <p:nvPr/>
          </p:nvSpPr>
          <p:spPr>
            <a:xfrm>
              <a:off x="1293600" y="3227300"/>
              <a:ext cx="1073675" cy="1397225"/>
            </a:xfrm>
            <a:custGeom>
              <a:avLst/>
              <a:gdLst/>
              <a:ahLst/>
              <a:cxnLst/>
              <a:rect l="l" t="t" r="r" b="b"/>
              <a:pathLst>
                <a:path w="42947" h="55889" extrusionOk="0">
                  <a:moveTo>
                    <a:pt x="2060" y="4799"/>
                  </a:moveTo>
                  <a:lnTo>
                    <a:pt x="2060" y="6061"/>
                  </a:lnTo>
                  <a:cubicBezTo>
                    <a:pt x="1906" y="6002"/>
                    <a:pt x="1775" y="5930"/>
                    <a:pt x="1679" y="5859"/>
                  </a:cubicBezTo>
                  <a:cubicBezTo>
                    <a:pt x="1477" y="5716"/>
                    <a:pt x="1358" y="5490"/>
                    <a:pt x="1370" y="5335"/>
                  </a:cubicBezTo>
                  <a:cubicBezTo>
                    <a:pt x="1406" y="5109"/>
                    <a:pt x="1739" y="4894"/>
                    <a:pt x="2060" y="4799"/>
                  </a:cubicBezTo>
                  <a:close/>
                  <a:moveTo>
                    <a:pt x="2096" y="10145"/>
                  </a:moveTo>
                  <a:lnTo>
                    <a:pt x="2108" y="11419"/>
                  </a:lnTo>
                  <a:lnTo>
                    <a:pt x="2096" y="11419"/>
                  </a:lnTo>
                  <a:cubicBezTo>
                    <a:pt x="1941" y="11360"/>
                    <a:pt x="1810" y="11288"/>
                    <a:pt x="1715" y="11217"/>
                  </a:cubicBezTo>
                  <a:cubicBezTo>
                    <a:pt x="1513" y="11074"/>
                    <a:pt x="1394" y="10848"/>
                    <a:pt x="1406" y="10693"/>
                  </a:cubicBezTo>
                  <a:cubicBezTo>
                    <a:pt x="1441" y="10467"/>
                    <a:pt x="1775" y="10252"/>
                    <a:pt x="2096" y="10145"/>
                  </a:cubicBezTo>
                  <a:close/>
                  <a:moveTo>
                    <a:pt x="2132" y="15503"/>
                  </a:moveTo>
                  <a:lnTo>
                    <a:pt x="2132" y="16777"/>
                  </a:lnTo>
                  <a:cubicBezTo>
                    <a:pt x="1977" y="16717"/>
                    <a:pt x="1846" y="16646"/>
                    <a:pt x="1751" y="16574"/>
                  </a:cubicBezTo>
                  <a:cubicBezTo>
                    <a:pt x="1548" y="16420"/>
                    <a:pt x="1429" y="16205"/>
                    <a:pt x="1441" y="16051"/>
                  </a:cubicBezTo>
                  <a:cubicBezTo>
                    <a:pt x="1477" y="15812"/>
                    <a:pt x="1810" y="15598"/>
                    <a:pt x="2132" y="15503"/>
                  </a:cubicBezTo>
                  <a:close/>
                  <a:moveTo>
                    <a:pt x="2168" y="20861"/>
                  </a:moveTo>
                  <a:lnTo>
                    <a:pt x="2179" y="22135"/>
                  </a:lnTo>
                  <a:cubicBezTo>
                    <a:pt x="2013" y="22075"/>
                    <a:pt x="1894" y="22004"/>
                    <a:pt x="1787" y="21932"/>
                  </a:cubicBezTo>
                  <a:cubicBezTo>
                    <a:pt x="1584" y="21777"/>
                    <a:pt x="1465" y="21563"/>
                    <a:pt x="1489" y="21408"/>
                  </a:cubicBezTo>
                  <a:cubicBezTo>
                    <a:pt x="1513" y="21170"/>
                    <a:pt x="1846" y="20956"/>
                    <a:pt x="2168" y="20861"/>
                  </a:cubicBezTo>
                  <a:close/>
                  <a:moveTo>
                    <a:pt x="2203" y="26218"/>
                  </a:moveTo>
                  <a:lnTo>
                    <a:pt x="2215" y="27492"/>
                  </a:lnTo>
                  <a:cubicBezTo>
                    <a:pt x="2048" y="27433"/>
                    <a:pt x="1929" y="27361"/>
                    <a:pt x="1822" y="27278"/>
                  </a:cubicBezTo>
                  <a:cubicBezTo>
                    <a:pt x="1620" y="27135"/>
                    <a:pt x="1501" y="26921"/>
                    <a:pt x="1525" y="26754"/>
                  </a:cubicBezTo>
                  <a:cubicBezTo>
                    <a:pt x="1548" y="26528"/>
                    <a:pt x="1882" y="26314"/>
                    <a:pt x="2203" y="26218"/>
                  </a:cubicBezTo>
                  <a:close/>
                  <a:moveTo>
                    <a:pt x="2239" y="31576"/>
                  </a:moveTo>
                  <a:lnTo>
                    <a:pt x="2251" y="32850"/>
                  </a:lnTo>
                  <a:cubicBezTo>
                    <a:pt x="2084" y="32779"/>
                    <a:pt x="1953" y="32719"/>
                    <a:pt x="1858" y="32636"/>
                  </a:cubicBezTo>
                  <a:cubicBezTo>
                    <a:pt x="1656" y="32493"/>
                    <a:pt x="1536" y="32279"/>
                    <a:pt x="1560" y="32112"/>
                  </a:cubicBezTo>
                  <a:cubicBezTo>
                    <a:pt x="1584" y="31886"/>
                    <a:pt x="1917" y="31672"/>
                    <a:pt x="2239" y="31576"/>
                  </a:cubicBezTo>
                  <a:close/>
                  <a:moveTo>
                    <a:pt x="2275" y="36934"/>
                  </a:moveTo>
                  <a:lnTo>
                    <a:pt x="2287" y="38208"/>
                  </a:lnTo>
                  <a:cubicBezTo>
                    <a:pt x="2120" y="38137"/>
                    <a:pt x="2001" y="38077"/>
                    <a:pt x="1894" y="37994"/>
                  </a:cubicBezTo>
                  <a:cubicBezTo>
                    <a:pt x="1703" y="37851"/>
                    <a:pt x="1572" y="37637"/>
                    <a:pt x="1596" y="37470"/>
                  </a:cubicBezTo>
                  <a:cubicBezTo>
                    <a:pt x="1620" y="37244"/>
                    <a:pt x="1953" y="37029"/>
                    <a:pt x="2275" y="36934"/>
                  </a:cubicBezTo>
                  <a:close/>
                  <a:moveTo>
                    <a:pt x="2310" y="42292"/>
                  </a:moveTo>
                  <a:lnTo>
                    <a:pt x="2322" y="43566"/>
                  </a:lnTo>
                  <a:cubicBezTo>
                    <a:pt x="2156" y="43494"/>
                    <a:pt x="2037" y="43435"/>
                    <a:pt x="1929" y="43352"/>
                  </a:cubicBezTo>
                  <a:cubicBezTo>
                    <a:pt x="1739" y="43209"/>
                    <a:pt x="1608" y="42982"/>
                    <a:pt x="1632" y="42828"/>
                  </a:cubicBezTo>
                  <a:cubicBezTo>
                    <a:pt x="1656" y="42625"/>
                    <a:pt x="1929" y="42435"/>
                    <a:pt x="2215" y="42328"/>
                  </a:cubicBezTo>
                  <a:cubicBezTo>
                    <a:pt x="2251" y="42316"/>
                    <a:pt x="2275" y="42304"/>
                    <a:pt x="2310" y="42292"/>
                  </a:cubicBezTo>
                  <a:close/>
                  <a:moveTo>
                    <a:pt x="2346" y="47638"/>
                  </a:moveTo>
                  <a:lnTo>
                    <a:pt x="2358" y="48912"/>
                  </a:lnTo>
                  <a:cubicBezTo>
                    <a:pt x="2191" y="48852"/>
                    <a:pt x="2072" y="48781"/>
                    <a:pt x="1965" y="48709"/>
                  </a:cubicBezTo>
                  <a:cubicBezTo>
                    <a:pt x="1775" y="48566"/>
                    <a:pt x="1644" y="48340"/>
                    <a:pt x="1667" y="48185"/>
                  </a:cubicBezTo>
                  <a:cubicBezTo>
                    <a:pt x="1691" y="47983"/>
                    <a:pt x="1965" y="47781"/>
                    <a:pt x="2263" y="47674"/>
                  </a:cubicBezTo>
                  <a:cubicBezTo>
                    <a:pt x="2287" y="47662"/>
                    <a:pt x="2322" y="47650"/>
                    <a:pt x="2346" y="47638"/>
                  </a:cubicBezTo>
                  <a:close/>
                  <a:moveTo>
                    <a:pt x="35335" y="822"/>
                  </a:moveTo>
                  <a:cubicBezTo>
                    <a:pt x="37958" y="822"/>
                    <a:pt x="40089" y="2944"/>
                    <a:pt x="40101" y="5561"/>
                  </a:cubicBezTo>
                  <a:lnTo>
                    <a:pt x="40398" y="48209"/>
                  </a:lnTo>
                  <a:cubicBezTo>
                    <a:pt x="40398" y="49483"/>
                    <a:pt x="39910" y="50686"/>
                    <a:pt x="39017" y="51591"/>
                  </a:cubicBezTo>
                  <a:cubicBezTo>
                    <a:pt x="38124" y="52507"/>
                    <a:pt x="36922" y="53008"/>
                    <a:pt x="35648" y="53019"/>
                  </a:cubicBezTo>
                  <a:lnTo>
                    <a:pt x="4846" y="53234"/>
                  </a:lnTo>
                  <a:cubicBezTo>
                    <a:pt x="4025" y="53234"/>
                    <a:pt x="3334" y="52627"/>
                    <a:pt x="3227" y="51817"/>
                  </a:cubicBezTo>
                  <a:lnTo>
                    <a:pt x="3215" y="50221"/>
                  </a:lnTo>
                  <a:cubicBezTo>
                    <a:pt x="3311" y="50138"/>
                    <a:pt x="3382" y="50019"/>
                    <a:pt x="3418" y="49900"/>
                  </a:cubicBezTo>
                  <a:cubicBezTo>
                    <a:pt x="3489" y="49650"/>
                    <a:pt x="3406" y="49400"/>
                    <a:pt x="3203" y="49233"/>
                  </a:cubicBezTo>
                  <a:lnTo>
                    <a:pt x="3191" y="47543"/>
                  </a:lnTo>
                  <a:lnTo>
                    <a:pt x="3191" y="47543"/>
                  </a:lnTo>
                  <a:cubicBezTo>
                    <a:pt x="4156" y="47602"/>
                    <a:pt x="5085" y="48162"/>
                    <a:pt x="5501" y="48971"/>
                  </a:cubicBezTo>
                  <a:lnTo>
                    <a:pt x="5489" y="48983"/>
                  </a:lnTo>
                  <a:cubicBezTo>
                    <a:pt x="5605" y="49207"/>
                    <a:pt x="5830" y="49332"/>
                    <a:pt x="6065" y="49332"/>
                  </a:cubicBezTo>
                  <a:cubicBezTo>
                    <a:pt x="6167" y="49332"/>
                    <a:pt x="6272" y="49308"/>
                    <a:pt x="6370" y="49257"/>
                  </a:cubicBezTo>
                  <a:cubicBezTo>
                    <a:pt x="6525" y="49174"/>
                    <a:pt x="6632" y="49043"/>
                    <a:pt x="6692" y="48876"/>
                  </a:cubicBezTo>
                  <a:cubicBezTo>
                    <a:pt x="6740" y="48709"/>
                    <a:pt x="6728" y="48543"/>
                    <a:pt x="6644" y="48388"/>
                  </a:cubicBezTo>
                  <a:cubicBezTo>
                    <a:pt x="6001" y="47138"/>
                    <a:pt x="4644" y="46304"/>
                    <a:pt x="3180" y="46257"/>
                  </a:cubicBezTo>
                  <a:lnTo>
                    <a:pt x="3168" y="44876"/>
                  </a:lnTo>
                  <a:cubicBezTo>
                    <a:pt x="3275" y="44792"/>
                    <a:pt x="3334" y="44673"/>
                    <a:pt x="3370" y="44554"/>
                  </a:cubicBezTo>
                  <a:cubicBezTo>
                    <a:pt x="3441" y="44304"/>
                    <a:pt x="3358" y="44054"/>
                    <a:pt x="3168" y="43887"/>
                  </a:cubicBezTo>
                  <a:lnTo>
                    <a:pt x="3156" y="42197"/>
                  </a:lnTo>
                  <a:lnTo>
                    <a:pt x="3156" y="42197"/>
                  </a:lnTo>
                  <a:cubicBezTo>
                    <a:pt x="4120" y="42256"/>
                    <a:pt x="5037" y="42816"/>
                    <a:pt x="5454" y="43625"/>
                  </a:cubicBezTo>
                  <a:cubicBezTo>
                    <a:pt x="5537" y="43780"/>
                    <a:pt x="5668" y="43887"/>
                    <a:pt x="5835" y="43947"/>
                  </a:cubicBezTo>
                  <a:cubicBezTo>
                    <a:pt x="5899" y="43965"/>
                    <a:pt x="5965" y="43975"/>
                    <a:pt x="6030" y="43975"/>
                  </a:cubicBezTo>
                  <a:cubicBezTo>
                    <a:pt x="6135" y="43975"/>
                    <a:pt x="6240" y="43950"/>
                    <a:pt x="6335" y="43899"/>
                  </a:cubicBezTo>
                  <a:cubicBezTo>
                    <a:pt x="6644" y="43733"/>
                    <a:pt x="6775" y="43340"/>
                    <a:pt x="6609" y="43030"/>
                  </a:cubicBezTo>
                  <a:cubicBezTo>
                    <a:pt x="5966" y="41780"/>
                    <a:pt x="4608" y="40946"/>
                    <a:pt x="3144" y="40899"/>
                  </a:cubicBezTo>
                  <a:lnTo>
                    <a:pt x="3132" y="39518"/>
                  </a:lnTo>
                  <a:cubicBezTo>
                    <a:pt x="3239" y="39434"/>
                    <a:pt x="3311" y="39315"/>
                    <a:pt x="3334" y="39196"/>
                  </a:cubicBezTo>
                  <a:cubicBezTo>
                    <a:pt x="3406" y="38946"/>
                    <a:pt x="3322" y="38696"/>
                    <a:pt x="3132" y="38530"/>
                  </a:cubicBezTo>
                  <a:lnTo>
                    <a:pt x="3120" y="36839"/>
                  </a:lnTo>
                  <a:lnTo>
                    <a:pt x="3120" y="36839"/>
                  </a:lnTo>
                  <a:cubicBezTo>
                    <a:pt x="4084" y="36898"/>
                    <a:pt x="5001" y="37458"/>
                    <a:pt x="5418" y="38268"/>
                  </a:cubicBezTo>
                  <a:cubicBezTo>
                    <a:pt x="5501" y="38422"/>
                    <a:pt x="5632" y="38530"/>
                    <a:pt x="5799" y="38589"/>
                  </a:cubicBezTo>
                  <a:cubicBezTo>
                    <a:pt x="5863" y="38607"/>
                    <a:pt x="5929" y="38617"/>
                    <a:pt x="5995" y="38617"/>
                  </a:cubicBezTo>
                  <a:cubicBezTo>
                    <a:pt x="6100" y="38617"/>
                    <a:pt x="6204" y="38593"/>
                    <a:pt x="6299" y="38541"/>
                  </a:cubicBezTo>
                  <a:cubicBezTo>
                    <a:pt x="6609" y="38375"/>
                    <a:pt x="6740" y="37982"/>
                    <a:pt x="6573" y="37672"/>
                  </a:cubicBezTo>
                  <a:cubicBezTo>
                    <a:pt x="5930" y="36422"/>
                    <a:pt x="4573" y="35589"/>
                    <a:pt x="3108" y="35541"/>
                  </a:cubicBezTo>
                  <a:lnTo>
                    <a:pt x="3096" y="34160"/>
                  </a:lnTo>
                  <a:cubicBezTo>
                    <a:pt x="3203" y="34077"/>
                    <a:pt x="3275" y="33969"/>
                    <a:pt x="3299" y="33838"/>
                  </a:cubicBezTo>
                  <a:cubicBezTo>
                    <a:pt x="3370" y="33588"/>
                    <a:pt x="3287" y="33338"/>
                    <a:pt x="3096" y="33172"/>
                  </a:cubicBezTo>
                  <a:lnTo>
                    <a:pt x="3084" y="31481"/>
                  </a:lnTo>
                  <a:lnTo>
                    <a:pt x="3084" y="31481"/>
                  </a:lnTo>
                  <a:cubicBezTo>
                    <a:pt x="4049" y="31541"/>
                    <a:pt x="4965" y="32100"/>
                    <a:pt x="5382" y="32910"/>
                  </a:cubicBezTo>
                  <a:cubicBezTo>
                    <a:pt x="5466" y="33065"/>
                    <a:pt x="5597" y="33172"/>
                    <a:pt x="5763" y="33231"/>
                  </a:cubicBezTo>
                  <a:cubicBezTo>
                    <a:pt x="5827" y="33250"/>
                    <a:pt x="5893" y="33259"/>
                    <a:pt x="5959" y="33259"/>
                  </a:cubicBezTo>
                  <a:cubicBezTo>
                    <a:pt x="6064" y="33259"/>
                    <a:pt x="6168" y="33235"/>
                    <a:pt x="6263" y="33184"/>
                  </a:cubicBezTo>
                  <a:cubicBezTo>
                    <a:pt x="6573" y="33017"/>
                    <a:pt x="6704" y="32624"/>
                    <a:pt x="6537" y="32314"/>
                  </a:cubicBezTo>
                  <a:cubicBezTo>
                    <a:pt x="5894" y="31064"/>
                    <a:pt x="4537" y="30231"/>
                    <a:pt x="3072" y="30183"/>
                  </a:cubicBezTo>
                  <a:lnTo>
                    <a:pt x="3060" y="28802"/>
                  </a:lnTo>
                  <a:cubicBezTo>
                    <a:pt x="3168" y="28719"/>
                    <a:pt x="3239" y="28612"/>
                    <a:pt x="3263" y="28481"/>
                  </a:cubicBezTo>
                  <a:cubicBezTo>
                    <a:pt x="3334" y="28243"/>
                    <a:pt x="3251" y="27981"/>
                    <a:pt x="3060" y="27814"/>
                  </a:cubicBezTo>
                  <a:lnTo>
                    <a:pt x="3049" y="26123"/>
                  </a:lnTo>
                  <a:lnTo>
                    <a:pt x="3049" y="26123"/>
                  </a:lnTo>
                  <a:cubicBezTo>
                    <a:pt x="4013" y="26183"/>
                    <a:pt x="4930" y="26742"/>
                    <a:pt x="5346" y="27552"/>
                  </a:cubicBezTo>
                  <a:cubicBezTo>
                    <a:pt x="5462" y="27775"/>
                    <a:pt x="5687" y="27901"/>
                    <a:pt x="5922" y="27901"/>
                  </a:cubicBezTo>
                  <a:cubicBezTo>
                    <a:pt x="6025" y="27901"/>
                    <a:pt x="6129" y="27877"/>
                    <a:pt x="6228" y="27826"/>
                  </a:cubicBezTo>
                  <a:cubicBezTo>
                    <a:pt x="6382" y="27754"/>
                    <a:pt x="6489" y="27612"/>
                    <a:pt x="6549" y="27445"/>
                  </a:cubicBezTo>
                  <a:cubicBezTo>
                    <a:pt x="6597" y="27290"/>
                    <a:pt x="6585" y="27111"/>
                    <a:pt x="6501" y="26957"/>
                  </a:cubicBezTo>
                  <a:cubicBezTo>
                    <a:pt x="5858" y="25707"/>
                    <a:pt x="4501" y="24873"/>
                    <a:pt x="3037" y="24825"/>
                  </a:cubicBezTo>
                  <a:lnTo>
                    <a:pt x="3025" y="23444"/>
                  </a:lnTo>
                  <a:cubicBezTo>
                    <a:pt x="3132" y="23361"/>
                    <a:pt x="3203" y="23254"/>
                    <a:pt x="3227" y="23123"/>
                  </a:cubicBezTo>
                  <a:cubicBezTo>
                    <a:pt x="3299" y="22885"/>
                    <a:pt x="3215" y="22623"/>
                    <a:pt x="3025" y="22456"/>
                  </a:cubicBezTo>
                  <a:lnTo>
                    <a:pt x="3013" y="20765"/>
                  </a:lnTo>
                  <a:lnTo>
                    <a:pt x="3013" y="20765"/>
                  </a:lnTo>
                  <a:cubicBezTo>
                    <a:pt x="3977" y="20825"/>
                    <a:pt x="4894" y="21396"/>
                    <a:pt x="5311" y="22194"/>
                  </a:cubicBezTo>
                  <a:cubicBezTo>
                    <a:pt x="5394" y="22349"/>
                    <a:pt x="5525" y="22468"/>
                    <a:pt x="5692" y="22516"/>
                  </a:cubicBezTo>
                  <a:cubicBezTo>
                    <a:pt x="5756" y="22534"/>
                    <a:pt x="5822" y="22544"/>
                    <a:pt x="5888" y="22544"/>
                  </a:cubicBezTo>
                  <a:cubicBezTo>
                    <a:pt x="5992" y="22544"/>
                    <a:pt x="6097" y="22519"/>
                    <a:pt x="6192" y="22468"/>
                  </a:cubicBezTo>
                  <a:cubicBezTo>
                    <a:pt x="6347" y="22397"/>
                    <a:pt x="6454" y="22254"/>
                    <a:pt x="6513" y="22087"/>
                  </a:cubicBezTo>
                  <a:cubicBezTo>
                    <a:pt x="6561" y="21932"/>
                    <a:pt x="6549" y="21754"/>
                    <a:pt x="6466" y="21599"/>
                  </a:cubicBezTo>
                  <a:cubicBezTo>
                    <a:pt x="5823" y="20349"/>
                    <a:pt x="4465" y="19515"/>
                    <a:pt x="3001" y="19468"/>
                  </a:cubicBezTo>
                  <a:lnTo>
                    <a:pt x="2989" y="18087"/>
                  </a:lnTo>
                  <a:cubicBezTo>
                    <a:pt x="3096" y="18003"/>
                    <a:pt x="3156" y="17896"/>
                    <a:pt x="3191" y="17765"/>
                  </a:cubicBezTo>
                  <a:cubicBezTo>
                    <a:pt x="3263" y="17527"/>
                    <a:pt x="3180" y="17265"/>
                    <a:pt x="2989" y="17098"/>
                  </a:cubicBezTo>
                  <a:lnTo>
                    <a:pt x="2977" y="15408"/>
                  </a:lnTo>
                  <a:lnTo>
                    <a:pt x="2977" y="15408"/>
                  </a:lnTo>
                  <a:cubicBezTo>
                    <a:pt x="3942" y="15467"/>
                    <a:pt x="4858" y="16039"/>
                    <a:pt x="5275" y="16836"/>
                  </a:cubicBezTo>
                  <a:cubicBezTo>
                    <a:pt x="5358" y="16991"/>
                    <a:pt x="5489" y="17110"/>
                    <a:pt x="5656" y="17158"/>
                  </a:cubicBezTo>
                  <a:cubicBezTo>
                    <a:pt x="5720" y="17176"/>
                    <a:pt x="5786" y="17186"/>
                    <a:pt x="5852" y="17186"/>
                  </a:cubicBezTo>
                  <a:cubicBezTo>
                    <a:pt x="5957" y="17186"/>
                    <a:pt x="6061" y="17161"/>
                    <a:pt x="6156" y="17110"/>
                  </a:cubicBezTo>
                  <a:cubicBezTo>
                    <a:pt x="6311" y="17039"/>
                    <a:pt x="6418" y="16896"/>
                    <a:pt x="6478" y="16729"/>
                  </a:cubicBezTo>
                  <a:cubicBezTo>
                    <a:pt x="6525" y="16574"/>
                    <a:pt x="6513" y="16396"/>
                    <a:pt x="6430" y="16241"/>
                  </a:cubicBezTo>
                  <a:cubicBezTo>
                    <a:pt x="5787" y="14991"/>
                    <a:pt x="4430" y="14157"/>
                    <a:pt x="2965" y="14110"/>
                  </a:cubicBezTo>
                  <a:lnTo>
                    <a:pt x="2953" y="12729"/>
                  </a:lnTo>
                  <a:cubicBezTo>
                    <a:pt x="3060" y="12645"/>
                    <a:pt x="3120" y="12538"/>
                    <a:pt x="3156" y="12407"/>
                  </a:cubicBezTo>
                  <a:cubicBezTo>
                    <a:pt x="3227" y="12169"/>
                    <a:pt x="3144" y="11907"/>
                    <a:pt x="2953" y="11741"/>
                  </a:cubicBezTo>
                  <a:lnTo>
                    <a:pt x="2941" y="10050"/>
                  </a:lnTo>
                  <a:lnTo>
                    <a:pt x="2941" y="10050"/>
                  </a:lnTo>
                  <a:cubicBezTo>
                    <a:pt x="3906" y="10109"/>
                    <a:pt x="4823" y="10681"/>
                    <a:pt x="5239" y="11479"/>
                  </a:cubicBezTo>
                  <a:cubicBezTo>
                    <a:pt x="5355" y="11702"/>
                    <a:pt x="5580" y="11828"/>
                    <a:pt x="5814" y="11828"/>
                  </a:cubicBezTo>
                  <a:cubicBezTo>
                    <a:pt x="5917" y="11828"/>
                    <a:pt x="6022" y="11803"/>
                    <a:pt x="6120" y="11752"/>
                  </a:cubicBezTo>
                  <a:cubicBezTo>
                    <a:pt x="6430" y="11586"/>
                    <a:pt x="6561" y="11193"/>
                    <a:pt x="6394" y="10883"/>
                  </a:cubicBezTo>
                  <a:cubicBezTo>
                    <a:pt x="5751" y="9633"/>
                    <a:pt x="4394" y="8800"/>
                    <a:pt x="2930" y="8752"/>
                  </a:cubicBezTo>
                  <a:lnTo>
                    <a:pt x="2918" y="7371"/>
                  </a:lnTo>
                  <a:cubicBezTo>
                    <a:pt x="3025" y="7288"/>
                    <a:pt x="3084" y="7180"/>
                    <a:pt x="3120" y="7049"/>
                  </a:cubicBezTo>
                  <a:cubicBezTo>
                    <a:pt x="3191" y="6811"/>
                    <a:pt x="3108" y="6549"/>
                    <a:pt x="2918" y="6383"/>
                  </a:cubicBezTo>
                  <a:lnTo>
                    <a:pt x="2906" y="4692"/>
                  </a:lnTo>
                  <a:lnTo>
                    <a:pt x="2906" y="4692"/>
                  </a:lnTo>
                  <a:cubicBezTo>
                    <a:pt x="3870" y="4752"/>
                    <a:pt x="4787" y="5323"/>
                    <a:pt x="5204" y="6121"/>
                  </a:cubicBezTo>
                  <a:cubicBezTo>
                    <a:pt x="5287" y="6276"/>
                    <a:pt x="5418" y="6395"/>
                    <a:pt x="5585" y="6442"/>
                  </a:cubicBezTo>
                  <a:cubicBezTo>
                    <a:pt x="5649" y="6461"/>
                    <a:pt x="5715" y="6470"/>
                    <a:pt x="5780" y="6470"/>
                  </a:cubicBezTo>
                  <a:cubicBezTo>
                    <a:pt x="5885" y="6470"/>
                    <a:pt x="5989" y="6446"/>
                    <a:pt x="6085" y="6395"/>
                  </a:cubicBezTo>
                  <a:cubicBezTo>
                    <a:pt x="6394" y="6228"/>
                    <a:pt x="6525" y="5835"/>
                    <a:pt x="6359" y="5525"/>
                  </a:cubicBezTo>
                  <a:cubicBezTo>
                    <a:pt x="5716" y="4287"/>
                    <a:pt x="4323" y="3442"/>
                    <a:pt x="2882" y="3394"/>
                  </a:cubicBezTo>
                  <a:lnTo>
                    <a:pt x="2882" y="2656"/>
                  </a:lnTo>
                  <a:cubicBezTo>
                    <a:pt x="2882" y="2227"/>
                    <a:pt x="3049" y="1823"/>
                    <a:pt x="3346" y="1513"/>
                  </a:cubicBezTo>
                  <a:cubicBezTo>
                    <a:pt x="3656" y="1204"/>
                    <a:pt x="4061" y="1025"/>
                    <a:pt x="4489" y="1025"/>
                  </a:cubicBezTo>
                  <a:lnTo>
                    <a:pt x="35291" y="823"/>
                  </a:lnTo>
                  <a:cubicBezTo>
                    <a:pt x="35305" y="822"/>
                    <a:pt x="35320" y="822"/>
                    <a:pt x="35335" y="822"/>
                  </a:cubicBezTo>
                  <a:close/>
                  <a:moveTo>
                    <a:pt x="40839" y="4597"/>
                  </a:moveTo>
                  <a:lnTo>
                    <a:pt x="40839" y="4597"/>
                  </a:lnTo>
                  <a:cubicBezTo>
                    <a:pt x="41458" y="5430"/>
                    <a:pt x="41792" y="6442"/>
                    <a:pt x="41803" y="7490"/>
                  </a:cubicBezTo>
                  <a:lnTo>
                    <a:pt x="42089" y="49912"/>
                  </a:lnTo>
                  <a:cubicBezTo>
                    <a:pt x="42101" y="51210"/>
                    <a:pt x="41601" y="52436"/>
                    <a:pt x="40684" y="53365"/>
                  </a:cubicBezTo>
                  <a:cubicBezTo>
                    <a:pt x="39767" y="54293"/>
                    <a:pt x="38541" y="54817"/>
                    <a:pt x="37243" y="54817"/>
                  </a:cubicBezTo>
                  <a:lnTo>
                    <a:pt x="4906" y="55043"/>
                  </a:lnTo>
                  <a:cubicBezTo>
                    <a:pt x="4017" y="55043"/>
                    <a:pt x="3293" y="54359"/>
                    <a:pt x="3240" y="53483"/>
                  </a:cubicBezTo>
                  <a:lnTo>
                    <a:pt x="3240" y="53483"/>
                  </a:lnTo>
                  <a:cubicBezTo>
                    <a:pt x="3690" y="53868"/>
                    <a:pt x="4257" y="54067"/>
                    <a:pt x="4846" y="54067"/>
                  </a:cubicBezTo>
                  <a:lnTo>
                    <a:pt x="35648" y="53853"/>
                  </a:lnTo>
                  <a:cubicBezTo>
                    <a:pt x="36327" y="53853"/>
                    <a:pt x="36958" y="53734"/>
                    <a:pt x="37553" y="53508"/>
                  </a:cubicBezTo>
                  <a:cubicBezTo>
                    <a:pt x="39708" y="52710"/>
                    <a:pt x="41232" y="50638"/>
                    <a:pt x="41220" y="48221"/>
                  </a:cubicBezTo>
                  <a:lnTo>
                    <a:pt x="40922" y="5561"/>
                  </a:lnTo>
                  <a:cubicBezTo>
                    <a:pt x="40922" y="5240"/>
                    <a:pt x="40899" y="4918"/>
                    <a:pt x="40839" y="4597"/>
                  </a:cubicBezTo>
                  <a:close/>
                  <a:moveTo>
                    <a:pt x="35323" y="1"/>
                  </a:moveTo>
                  <a:cubicBezTo>
                    <a:pt x="35312" y="1"/>
                    <a:pt x="35301" y="1"/>
                    <a:pt x="35291" y="1"/>
                  </a:cubicBezTo>
                  <a:lnTo>
                    <a:pt x="4477" y="215"/>
                  </a:lnTo>
                  <a:cubicBezTo>
                    <a:pt x="3822" y="215"/>
                    <a:pt x="3215" y="477"/>
                    <a:pt x="2751" y="942"/>
                  </a:cubicBezTo>
                  <a:cubicBezTo>
                    <a:pt x="2298" y="1406"/>
                    <a:pt x="2037" y="2025"/>
                    <a:pt x="2048" y="2680"/>
                  </a:cubicBezTo>
                  <a:lnTo>
                    <a:pt x="2048" y="3466"/>
                  </a:lnTo>
                  <a:cubicBezTo>
                    <a:pt x="1941" y="3478"/>
                    <a:pt x="1834" y="3501"/>
                    <a:pt x="1739" y="3537"/>
                  </a:cubicBezTo>
                  <a:cubicBezTo>
                    <a:pt x="1013" y="3740"/>
                    <a:pt x="203" y="4275"/>
                    <a:pt x="84" y="5168"/>
                  </a:cubicBezTo>
                  <a:cubicBezTo>
                    <a:pt x="1" y="5799"/>
                    <a:pt x="310" y="6466"/>
                    <a:pt x="894" y="6895"/>
                  </a:cubicBezTo>
                  <a:cubicBezTo>
                    <a:pt x="1275" y="7180"/>
                    <a:pt x="1715" y="7335"/>
                    <a:pt x="2072" y="7442"/>
                  </a:cubicBezTo>
                  <a:lnTo>
                    <a:pt x="2084" y="8824"/>
                  </a:lnTo>
                  <a:cubicBezTo>
                    <a:pt x="1977" y="8835"/>
                    <a:pt x="1870" y="8859"/>
                    <a:pt x="1775" y="8895"/>
                  </a:cubicBezTo>
                  <a:cubicBezTo>
                    <a:pt x="1048" y="9097"/>
                    <a:pt x="239" y="9633"/>
                    <a:pt x="120" y="10514"/>
                  </a:cubicBezTo>
                  <a:cubicBezTo>
                    <a:pt x="36" y="11157"/>
                    <a:pt x="346" y="11824"/>
                    <a:pt x="929" y="12252"/>
                  </a:cubicBezTo>
                  <a:cubicBezTo>
                    <a:pt x="1310" y="12538"/>
                    <a:pt x="1751" y="12693"/>
                    <a:pt x="2108" y="12800"/>
                  </a:cubicBezTo>
                  <a:lnTo>
                    <a:pt x="2120" y="14181"/>
                  </a:lnTo>
                  <a:cubicBezTo>
                    <a:pt x="2025" y="14193"/>
                    <a:pt x="1917" y="14217"/>
                    <a:pt x="1810" y="14253"/>
                  </a:cubicBezTo>
                  <a:cubicBezTo>
                    <a:pt x="1084" y="14455"/>
                    <a:pt x="274" y="14979"/>
                    <a:pt x="155" y="15872"/>
                  </a:cubicBezTo>
                  <a:cubicBezTo>
                    <a:pt x="72" y="16503"/>
                    <a:pt x="382" y="17170"/>
                    <a:pt x="965" y="17610"/>
                  </a:cubicBezTo>
                  <a:cubicBezTo>
                    <a:pt x="1346" y="17896"/>
                    <a:pt x="1787" y="18051"/>
                    <a:pt x="2144" y="18158"/>
                  </a:cubicBezTo>
                  <a:lnTo>
                    <a:pt x="2156" y="19527"/>
                  </a:lnTo>
                  <a:cubicBezTo>
                    <a:pt x="2037" y="19551"/>
                    <a:pt x="1941" y="19575"/>
                    <a:pt x="1846" y="19599"/>
                  </a:cubicBezTo>
                  <a:cubicBezTo>
                    <a:pt x="1120" y="19801"/>
                    <a:pt x="310" y="20337"/>
                    <a:pt x="191" y="21230"/>
                  </a:cubicBezTo>
                  <a:cubicBezTo>
                    <a:pt x="108" y="21861"/>
                    <a:pt x="417" y="22528"/>
                    <a:pt x="1001" y="22968"/>
                  </a:cubicBezTo>
                  <a:cubicBezTo>
                    <a:pt x="1370" y="23242"/>
                    <a:pt x="1810" y="23397"/>
                    <a:pt x="2179" y="23516"/>
                  </a:cubicBezTo>
                  <a:lnTo>
                    <a:pt x="2191" y="24885"/>
                  </a:lnTo>
                  <a:cubicBezTo>
                    <a:pt x="2084" y="24909"/>
                    <a:pt x="1977" y="24933"/>
                    <a:pt x="1882" y="24956"/>
                  </a:cubicBezTo>
                  <a:cubicBezTo>
                    <a:pt x="1155" y="25159"/>
                    <a:pt x="346" y="25695"/>
                    <a:pt x="227" y="26588"/>
                  </a:cubicBezTo>
                  <a:cubicBezTo>
                    <a:pt x="143" y="27219"/>
                    <a:pt x="453" y="27885"/>
                    <a:pt x="1036" y="28326"/>
                  </a:cubicBezTo>
                  <a:cubicBezTo>
                    <a:pt x="1406" y="28600"/>
                    <a:pt x="1846" y="28755"/>
                    <a:pt x="2215" y="28874"/>
                  </a:cubicBezTo>
                  <a:lnTo>
                    <a:pt x="2227" y="30243"/>
                  </a:lnTo>
                  <a:cubicBezTo>
                    <a:pt x="2120" y="30267"/>
                    <a:pt x="2013" y="30290"/>
                    <a:pt x="1917" y="30314"/>
                  </a:cubicBezTo>
                  <a:cubicBezTo>
                    <a:pt x="1191" y="30517"/>
                    <a:pt x="382" y="31052"/>
                    <a:pt x="263" y="31945"/>
                  </a:cubicBezTo>
                  <a:cubicBezTo>
                    <a:pt x="179" y="32576"/>
                    <a:pt x="489" y="33243"/>
                    <a:pt x="1072" y="33684"/>
                  </a:cubicBezTo>
                  <a:cubicBezTo>
                    <a:pt x="1441" y="33958"/>
                    <a:pt x="1882" y="34112"/>
                    <a:pt x="2251" y="34231"/>
                  </a:cubicBezTo>
                  <a:lnTo>
                    <a:pt x="2263" y="35601"/>
                  </a:lnTo>
                  <a:cubicBezTo>
                    <a:pt x="2144" y="35624"/>
                    <a:pt x="2048" y="35648"/>
                    <a:pt x="1953" y="35672"/>
                  </a:cubicBezTo>
                  <a:cubicBezTo>
                    <a:pt x="1227" y="35874"/>
                    <a:pt x="417" y="36410"/>
                    <a:pt x="298" y="37303"/>
                  </a:cubicBezTo>
                  <a:cubicBezTo>
                    <a:pt x="215" y="37934"/>
                    <a:pt x="524" y="38601"/>
                    <a:pt x="1108" y="39042"/>
                  </a:cubicBezTo>
                  <a:cubicBezTo>
                    <a:pt x="1477" y="39315"/>
                    <a:pt x="1917" y="39470"/>
                    <a:pt x="2287" y="39589"/>
                  </a:cubicBezTo>
                  <a:lnTo>
                    <a:pt x="2298" y="40958"/>
                  </a:lnTo>
                  <a:cubicBezTo>
                    <a:pt x="2179" y="40982"/>
                    <a:pt x="2084" y="41006"/>
                    <a:pt x="1989" y="41030"/>
                  </a:cubicBezTo>
                  <a:cubicBezTo>
                    <a:pt x="1263" y="41232"/>
                    <a:pt x="453" y="41768"/>
                    <a:pt x="334" y="42661"/>
                  </a:cubicBezTo>
                  <a:cubicBezTo>
                    <a:pt x="251" y="43292"/>
                    <a:pt x="560" y="43959"/>
                    <a:pt x="1144" y="44399"/>
                  </a:cubicBezTo>
                  <a:cubicBezTo>
                    <a:pt x="1525" y="44673"/>
                    <a:pt x="1965" y="44828"/>
                    <a:pt x="2322" y="44935"/>
                  </a:cubicBezTo>
                  <a:lnTo>
                    <a:pt x="2334" y="46316"/>
                  </a:lnTo>
                  <a:cubicBezTo>
                    <a:pt x="2227" y="46340"/>
                    <a:pt x="2120" y="46364"/>
                    <a:pt x="2025" y="46388"/>
                  </a:cubicBezTo>
                  <a:cubicBezTo>
                    <a:pt x="1298" y="46590"/>
                    <a:pt x="489" y="47126"/>
                    <a:pt x="370" y="48019"/>
                  </a:cubicBezTo>
                  <a:cubicBezTo>
                    <a:pt x="286" y="48650"/>
                    <a:pt x="596" y="49317"/>
                    <a:pt x="1179" y="49745"/>
                  </a:cubicBezTo>
                  <a:cubicBezTo>
                    <a:pt x="1560" y="50031"/>
                    <a:pt x="1989" y="50186"/>
                    <a:pt x="2358" y="50293"/>
                  </a:cubicBezTo>
                  <a:lnTo>
                    <a:pt x="2382" y="53400"/>
                  </a:lnTo>
                  <a:cubicBezTo>
                    <a:pt x="2394" y="54774"/>
                    <a:pt x="3513" y="55889"/>
                    <a:pt x="4884" y="55889"/>
                  </a:cubicBezTo>
                  <a:cubicBezTo>
                    <a:pt x="4891" y="55889"/>
                    <a:pt x="4899" y="55889"/>
                    <a:pt x="4906" y="55889"/>
                  </a:cubicBezTo>
                  <a:lnTo>
                    <a:pt x="37243" y="55663"/>
                  </a:lnTo>
                  <a:cubicBezTo>
                    <a:pt x="37922" y="55663"/>
                    <a:pt x="38577" y="55544"/>
                    <a:pt x="39184" y="55317"/>
                  </a:cubicBezTo>
                  <a:cubicBezTo>
                    <a:pt x="41387" y="54496"/>
                    <a:pt x="42946" y="52376"/>
                    <a:pt x="42923" y="49900"/>
                  </a:cubicBezTo>
                  <a:lnTo>
                    <a:pt x="42637" y="7478"/>
                  </a:lnTo>
                  <a:cubicBezTo>
                    <a:pt x="42625" y="5740"/>
                    <a:pt x="41839" y="4121"/>
                    <a:pt x="40470" y="3037"/>
                  </a:cubicBezTo>
                  <a:lnTo>
                    <a:pt x="40482" y="3037"/>
                  </a:lnTo>
                  <a:cubicBezTo>
                    <a:pt x="40410" y="2989"/>
                    <a:pt x="40339" y="2954"/>
                    <a:pt x="40256" y="2942"/>
                  </a:cubicBezTo>
                  <a:cubicBezTo>
                    <a:pt x="39273" y="1130"/>
                    <a:pt x="37382" y="1"/>
                    <a:pt x="35323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9"/>
            <p:cNvSpPr/>
            <p:nvPr/>
          </p:nvSpPr>
          <p:spPr>
            <a:xfrm>
              <a:off x="1372775" y="3335950"/>
              <a:ext cx="975150" cy="1269225"/>
            </a:xfrm>
            <a:custGeom>
              <a:avLst/>
              <a:gdLst/>
              <a:ahLst/>
              <a:cxnLst/>
              <a:rect l="l" t="t" r="r" b="b"/>
              <a:pathLst>
                <a:path w="39006" h="50769" extrusionOk="0">
                  <a:moveTo>
                    <a:pt x="37553" y="1"/>
                  </a:moveTo>
                  <a:cubicBezTo>
                    <a:pt x="37636" y="394"/>
                    <a:pt x="37696" y="798"/>
                    <a:pt x="37696" y="1215"/>
                  </a:cubicBezTo>
                  <a:lnTo>
                    <a:pt x="37982" y="43875"/>
                  </a:lnTo>
                  <a:cubicBezTo>
                    <a:pt x="38005" y="46923"/>
                    <a:pt x="35541" y="49424"/>
                    <a:pt x="32481" y="49447"/>
                  </a:cubicBezTo>
                  <a:lnTo>
                    <a:pt x="1679" y="49662"/>
                  </a:lnTo>
                  <a:cubicBezTo>
                    <a:pt x="1025" y="49662"/>
                    <a:pt x="429" y="49400"/>
                    <a:pt x="1" y="48983"/>
                  </a:cubicBezTo>
                  <a:lnTo>
                    <a:pt x="1" y="49054"/>
                  </a:lnTo>
                  <a:cubicBezTo>
                    <a:pt x="1" y="50007"/>
                    <a:pt x="786" y="50769"/>
                    <a:pt x="1739" y="50769"/>
                  </a:cubicBezTo>
                  <a:lnTo>
                    <a:pt x="34076" y="50543"/>
                  </a:lnTo>
                  <a:cubicBezTo>
                    <a:pt x="36803" y="50531"/>
                    <a:pt x="39006" y="48292"/>
                    <a:pt x="38982" y="45566"/>
                  </a:cubicBezTo>
                  <a:lnTo>
                    <a:pt x="38696" y="3144"/>
                  </a:lnTo>
                  <a:cubicBezTo>
                    <a:pt x="38684" y="1977"/>
                    <a:pt x="38279" y="882"/>
                    <a:pt x="375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9"/>
            <p:cNvSpPr/>
            <p:nvPr/>
          </p:nvSpPr>
          <p:spPr>
            <a:xfrm>
              <a:off x="1363550" y="3246350"/>
              <a:ext cx="941800" cy="1313600"/>
            </a:xfrm>
            <a:custGeom>
              <a:avLst/>
              <a:gdLst/>
              <a:ahLst/>
              <a:cxnLst/>
              <a:rect l="l" t="t" r="r" b="b"/>
              <a:pathLst>
                <a:path w="37672" h="52544" extrusionOk="0">
                  <a:moveTo>
                    <a:pt x="32525" y="1"/>
                  </a:moveTo>
                  <a:cubicBezTo>
                    <a:pt x="32510" y="1"/>
                    <a:pt x="32495" y="1"/>
                    <a:pt x="32481" y="1"/>
                  </a:cubicBezTo>
                  <a:lnTo>
                    <a:pt x="6906" y="168"/>
                  </a:lnTo>
                  <a:lnTo>
                    <a:pt x="1679" y="203"/>
                  </a:lnTo>
                  <a:cubicBezTo>
                    <a:pt x="751" y="215"/>
                    <a:pt x="1" y="977"/>
                    <a:pt x="1" y="1906"/>
                  </a:cubicBezTo>
                  <a:lnTo>
                    <a:pt x="12" y="2704"/>
                  </a:lnTo>
                  <a:cubicBezTo>
                    <a:pt x="1429" y="2728"/>
                    <a:pt x="2834" y="3525"/>
                    <a:pt x="3489" y="4799"/>
                  </a:cubicBezTo>
                  <a:cubicBezTo>
                    <a:pt x="3644" y="5085"/>
                    <a:pt x="3525" y="5430"/>
                    <a:pt x="3239" y="5585"/>
                  </a:cubicBezTo>
                  <a:cubicBezTo>
                    <a:pt x="3153" y="5631"/>
                    <a:pt x="3061" y="5653"/>
                    <a:pt x="2970" y="5653"/>
                  </a:cubicBezTo>
                  <a:cubicBezTo>
                    <a:pt x="2758" y="5653"/>
                    <a:pt x="2553" y="5535"/>
                    <a:pt x="2453" y="5335"/>
                  </a:cubicBezTo>
                  <a:cubicBezTo>
                    <a:pt x="2001" y="4466"/>
                    <a:pt x="1013" y="3906"/>
                    <a:pt x="24" y="3871"/>
                  </a:cubicBezTo>
                  <a:lnTo>
                    <a:pt x="24" y="3871"/>
                  </a:lnTo>
                  <a:lnTo>
                    <a:pt x="36" y="5656"/>
                  </a:lnTo>
                  <a:cubicBezTo>
                    <a:pt x="227" y="5799"/>
                    <a:pt x="322" y="6037"/>
                    <a:pt x="251" y="6276"/>
                  </a:cubicBezTo>
                  <a:cubicBezTo>
                    <a:pt x="215" y="6407"/>
                    <a:pt x="143" y="6502"/>
                    <a:pt x="48" y="6585"/>
                  </a:cubicBezTo>
                  <a:lnTo>
                    <a:pt x="60" y="8050"/>
                  </a:lnTo>
                  <a:cubicBezTo>
                    <a:pt x="1465" y="8085"/>
                    <a:pt x="2870" y="8883"/>
                    <a:pt x="3525" y="10157"/>
                  </a:cubicBezTo>
                  <a:cubicBezTo>
                    <a:pt x="3680" y="10443"/>
                    <a:pt x="3561" y="10788"/>
                    <a:pt x="3275" y="10943"/>
                  </a:cubicBezTo>
                  <a:cubicBezTo>
                    <a:pt x="3189" y="10985"/>
                    <a:pt x="3099" y="11006"/>
                    <a:pt x="3010" y="11006"/>
                  </a:cubicBezTo>
                  <a:cubicBezTo>
                    <a:pt x="2800" y="11006"/>
                    <a:pt x="2598" y="10893"/>
                    <a:pt x="2489" y="10693"/>
                  </a:cubicBezTo>
                  <a:cubicBezTo>
                    <a:pt x="2037" y="9824"/>
                    <a:pt x="1048" y="9264"/>
                    <a:pt x="60" y="9228"/>
                  </a:cubicBezTo>
                  <a:lnTo>
                    <a:pt x="60" y="9228"/>
                  </a:lnTo>
                  <a:lnTo>
                    <a:pt x="72" y="11014"/>
                  </a:lnTo>
                  <a:cubicBezTo>
                    <a:pt x="262" y="11157"/>
                    <a:pt x="358" y="11395"/>
                    <a:pt x="286" y="11633"/>
                  </a:cubicBezTo>
                  <a:cubicBezTo>
                    <a:pt x="251" y="11764"/>
                    <a:pt x="179" y="11860"/>
                    <a:pt x="84" y="11943"/>
                  </a:cubicBezTo>
                  <a:lnTo>
                    <a:pt x="96" y="13407"/>
                  </a:lnTo>
                  <a:cubicBezTo>
                    <a:pt x="1513" y="13443"/>
                    <a:pt x="2906" y="14241"/>
                    <a:pt x="3561" y="15515"/>
                  </a:cubicBezTo>
                  <a:cubicBezTo>
                    <a:pt x="3715" y="15801"/>
                    <a:pt x="3608" y="16146"/>
                    <a:pt x="3310" y="16301"/>
                  </a:cubicBezTo>
                  <a:cubicBezTo>
                    <a:pt x="3225" y="16343"/>
                    <a:pt x="3135" y="16364"/>
                    <a:pt x="3045" y="16364"/>
                  </a:cubicBezTo>
                  <a:cubicBezTo>
                    <a:pt x="2836" y="16364"/>
                    <a:pt x="2633" y="16251"/>
                    <a:pt x="2525" y="16051"/>
                  </a:cubicBezTo>
                  <a:cubicBezTo>
                    <a:pt x="2072" y="15181"/>
                    <a:pt x="1084" y="14622"/>
                    <a:pt x="108" y="14586"/>
                  </a:cubicBezTo>
                  <a:lnTo>
                    <a:pt x="108" y="14586"/>
                  </a:lnTo>
                  <a:lnTo>
                    <a:pt x="120" y="16372"/>
                  </a:lnTo>
                  <a:cubicBezTo>
                    <a:pt x="298" y="16515"/>
                    <a:pt x="393" y="16753"/>
                    <a:pt x="322" y="16991"/>
                  </a:cubicBezTo>
                  <a:cubicBezTo>
                    <a:pt x="298" y="17122"/>
                    <a:pt x="215" y="17217"/>
                    <a:pt x="120" y="17301"/>
                  </a:cubicBezTo>
                  <a:lnTo>
                    <a:pt x="132" y="18765"/>
                  </a:lnTo>
                  <a:cubicBezTo>
                    <a:pt x="1548" y="18801"/>
                    <a:pt x="2941" y="19599"/>
                    <a:pt x="3608" y="20873"/>
                  </a:cubicBezTo>
                  <a:cubicBezTo>
                    <a:pt x="3751" y="21158"/>
                    <a:pt x="3644" y="21504"/>
                    <a:pt x="3358" y="21658"/>
                  </a:cubicBezTo>
                  <a:cubicBezTo>
                    <a:pt x="3273" y="21701"/>
                    <a:pt x="3181" y="21721"/>
                    <a:pt x="3090" y="21721"/>
                  </a:cubicBezTo>
                  <a:cubicBezTo>
                    <a:pt x="2877" y="21721"/>
                    <a:pt x="2669" y="21609"/>
                    <a:pt x="2560" y="21408"/>
                  </a:cubicBezTo>
                  <a:cubicBezTo>
                    <a:pt x="2120" y="20539"/>
                    <a:pt x="1120" y="19980"/>
                    <a:pt x="143" y="19944"/>
                  </a:cubicBezTo>
                  <a:lnTo>
                    <a:pt x="143" y="19944"/>
                  </a:lnTo>
                  <a:lnTo>
                    <a:pt x="155" y="21730"/>
                  </a:lnTo>
                  <a:cubicBezTo>
                    <a:pt x="346" y="21873"/>
                    <a:pt x="429" y="22111"/>
                    <a:pt x="358" y="22349"/>
                  </a:cubicBezTo>
                  <a:cubicBezTo>
                    <a:pt x="334" y="22480"/>
                    <a:pt x="251" y="22575"/>
                    <a:pt x="155" y="22659"/>
                  </a:cubicBezTo>
                  <a:lnTo>
                    <a:pt x="167" y="24123"/>
                  </a:lnTo>
                  <a:cubicBezTo>
                    <a:pt x="1584" y="24159"/>
                    <a:pt x="2989" y="24956"/>
                    <a:pt x="3644" y="26218"/>
                  </a:cubicBezTo>
                  <a:cubicBezTo>
                    <a:pt x="3787" y="26516"/>
                    <a:pt x="3680" y="26861"/>
                    <a:pt x="3394" y="27016"/>
                  </a:cubicBezTo>
                  <a:cubicBezTo>
                    <a:pt x="3309" y="27059"/>
                    <a:pt x="3217" y="27079"/>
                    <a:pt x="3126" y="27079"/>
                  </a:cubicBezTo>
                  <a:cubicBezTo>
                    <a:pt x="2914" y="27079"/>
                    <a:pt x="2708" y="26967"/>
                    <a:pt x="2608" y="26766"/>
                  </a:cubicBezTo>
                  <a:cubicBezTo>
                    <a:pt x="2156" y="25897"/>
                    <a:pt x="1167" y="25326"/>
                    <a:pt x="179" y="25302"/>
                  </a:cubicBezTo>
                  <a:lnTo>
                    <a:pt x="179" y="25302"/>
                  </a:lnTo>
                  <a:lnTo>
                    <a:pt x="191" y="27088"/>
                  </a:lnTo>
                  <a:cubicBezTo>
                    <a:pt x="382" y="27231"/>
                    <a:pt x="465" y="27469"/>
                    <a:pt x="405" y="27707"/>
                  </a:cubicBezTo>
                  <a:cubicBezTo>
                    <a:pt x="370" y="27838"/>
                    <a:pt x="298" y="27933"/>
                    <a:pt x="203" y="28004"/>
                  </a:cubicBezTo>
                  <a:lnTo>
                    <a:pt x="215" y="29481"/>
                  </a:lnTo>
                  <a:cubicBezTo>
                    <a:pt x="1620" y="29517"/>
                    <a:pt x="3025" y="30314"/>
                    <a:pt x="3680" y="31576"/>
                  </a:cubicBezTo>
                  <a:cubicBezTo>
                    <a:pt x="3822" y="31874"/>
                    <a:pt x="3715" y="32219"/>
                    <a:pt x="3430" y="32374"/>
                  </a:cubicBezTo>
                  <a:cubicBezTo>
                    <a:pt x="3344" y="32417"/>
                    <a:pt x="3253" y="32437"/>
                    <a:pt x="3162" y="32437"/>
                  </a:cubicBezTo>
                  <a:cubicBezTo>
                    <a:pt x="2950" y="32437"/>
                    <a:pt x="2744" y="32324"/>
                    <a:pt x="2644" y="32124"/>
                  </a:cubicBezTo>
                  <a:cubicBezTo>
                    <a:pt x="2191" y="31255"/>
                    <a:pt x="1203" y="30683"/>
                    <a:pt x="215" y="30660"/>
                  </a:cubicBezTo>
                  <a:lnTo>
                    <a:pt x="215" y="30660"/>
                  </a:lnTo>
                  <a:lnTo>
                    <a:pt x="227" y="32445"/>
                  </a:lnTo>
                  <a:cubicBezTo>
                    <a:pt x="417" y="32576"/>
                    <a:pt x="501" y="32826"/>
                    <a:pt x="441" y="33065"/>
                  </a:cubicBezTo>
                  <a:cubicBezTo>
                    <a:pt x="405" y="33184"/>
                    <a:pt x="334" y="33291"/>
                    <a:pt x="239" y="33362"/>
                  </a:cubicBezTo>
                  <a:lnTo>
                    <a:pt x="251" y="34839"/>
                  </a:lnTo>
                  <a:cubicBezTo>
                    <a:pt x="1656" y="34874"/>
                    <a:pt x="3060" y="35672"/>
                    <a:pt x="3715" y="36934"/>
                  </a:cubicBezTo>
                  <a:cubicBezTo>
                    <a:pt x="3870" y="37220"/>
                    <a:pt x="3751" y="37577"/>
                    <a:pt x="3465" y="37720"/>
                  </a:cubicBezTo>
                  <a:cubicBezTo>
                    <a:pt x="3379" y="37766"/>
                    <a:pt x="3287" y="37788"/>
                    <a:pt x="3196" y="37788"/>
                  </a:cubicBezTo>
                  <a:cubicBezTo>
                    <a:pt x="2984" y="37788"/>
                    <a:pt x="2779" y="37670"/>
                    <a:pt x="2679" y="37470"/>
                  </a:cubicBezTo>
                  <a:cubicBezTo>
                    <a:pt x="2227" y="36613"/>
                    <a:pt x="1239" y="36041"/>
                    <a:pt x="251" y="36005"/>
                  </a:cubicBezTo>
                  <a:lnTo>
                    <a:pt x="251" y="36005"/>
                  </a:lnTo>
                  <a:lnTo>
                    <a:pt x="262" y="37791"/>
                  </a:lnTo>
                  <a:cubicBezTo>
                    <a:pt x="453" y="37934"/>
                    <a:pt x="548" y="38184"/>
                    <a:pt x="477" y="38422"/>
                  </a:cubicBezTo>
                  <a:cubicBezTo>
                    <a:pt x="441" y="38541"/>
                    <a:pt x="370" y="38649"/>
                    <a:pt x="274" y="38720"/>
                  </a:cubicBezTo>
                  <a:lnTo>
                    <a:pt x="286" y="40196"/>
                  </a:lnTo>
                  <a:cubicBezTo>
                    <a:pt x="1703" y="40220"/>
                    <a:pt x="3096" y="41030"/>
                    <a:pt x="3751" y="42292"/>
                  </a:cubicBezTo>
                  <a:cubicBezTo>
                    <a:pt x="3906" y="42578"/>
                    <a:pt x="3787" y="42935"/>
                    <a:pt x="3501" y="43078"/>
                  </a:cubicBezTo>
                  <a:cubicBezTo>
                    <a:pt x="3415" y="43124"/>
                    <a:pt x="3324" y="43146"/>
                    <a:pt x="3234" y="43146"/>
                  </a:cubicBezTo>
                  <a:cubicBezTo>
                    <a:pt x="3025" y="43146"/>
                    <a:pt x="2823" y="43028"/>
                    <a:pt x="2715" y="42828"/>
                  </a:cubicBezTo>
                  <a:cubicBezTo>
                    <a:pt x="2263" y="41970"/>
                    <a:pt x="1275" y="41399"/>
                    <a:pt x="286" y="41363"/>
                  </a:cubicBezTo>
                  <a:lnTo>
                    <a:pt x="286" y="41363"/>
                  </a:lnTo>
                  <a:lnTo>
                    <a:pt x="298" y="43149"/>
                  </a:lnTo>
                  <a:cubicBezTo>
                    <a:pt x="489" y="43292"/>
                    <a:pt x="584" y="43542"/>
                    <a:pt x="513" y="43780"/>
                  </a:cubicBezTo>
                  <a:cubicBezTo>
                    <a:pt x="477" y="43899"/>
                    <a:pt x="405" y="44006"/>
                    <a:pt x="310" y="44078"/>
                  </a:cubicBezTo>
                  <a:lnTo>
                    <a:pt x="322" y="45554"/>
                  </a:lnTo>
                  <a:cubicBezTo>
                    <a:pt x="1739" y="45578"/>
                    <a:pt x="3132" y="46388"/>
                    <a:pt x="3787" y="47650"/>
                  </a:cubicBezTo>
                  <a:cubicBezTo>
                    <a:pt x="3942" y="47935"/>
                    <a:pt x="3834" y="48293"/>
                    <a:pt x="3537" y="48436"/>
                  </a:cubicBezTo>
                  <a:cubicBezTo>
                    <a:pt x="3451" y="48482"/>
                    <a:pt x="3360" y="48504"/>
                    <a:pt x="3270" y="48504"/>
                  </a:cubicBezTo>
                  <a:cubicBezTo>
                    <a:pt x="3061" y="48504"/>
                    <a:pt x="2859" y="48385"/>
                    <a:pt x="2751" y="48185"/>
                  </a:cubicBezTo>
                  <a:cubicBezTo>
                    <a:pt x="2298" y="47328"/>
                    <a:pt x="1310" y="46757"/>
                    <a:pt x="334" y="46721"/>
                  </a:cubicBezTo>
                  <a:lnTo>
                    <a:pt x="334" y="46721"/>
                  </a:lnTo>
                  <a:lnTo>
                    <a:pt x="346" y="48507"/>
                  </a:lnTo>
                  <a:cubicBezTo>
                    <a:pt x="524" y="48650"/>
                    <a:pt x="620" y="48900"/>
                    <a:pt x="548" y="49138"/>
                  </a:cubicBezTo>
                  <a:cubicBezTo>
                    <a:pt x="513" y="49257"/>
                    <a:pt x="441" y="49364"/>
                    <a:pt x="346" y="49436"/>
                  </a:cubicBezTo>
                  <a:lnTo>
                    <a:pt x="358" y="51067"/>
                  </a:lnTo>
                  <a:cubicBezTo>
                    <a:pt x="465" y="51900"/>
                    <a:pt x="1179" y="52543"/>
                    <a:pt x="2037" y="52543"/>
                  </a:cubicBezTo>
                  <a:lnTo>
                    <a:pt x="30195" y="52353"/>
                  </a:lnTo>
                  <a:lnTo>
                    <a:pt x="32850" y="52329"/>
                  </a:lnTo>
                  <a:cubicBezTo>
                    <a:pt x="35517" y="52317"/>
                    <a:pt x="37672" y="50126"/>
                    <a:pt x="37660" y="47459"/>
                  </a:cubicBezTo>
                  <a:lnTo>
                    <a:pt x="37362" y="4811"/>
                  </a:lnTo>
                  <a:lnTo>
                    <a:pt x="37362" y="4799"/>
                  </a:lnTo>
                  <a:cubicBezTo>
                    <a:pt x="37339" y="2147"/>
                    <a:pt x="35172" y="1"/>
                    <a:pt x="325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9"/>
            <p:cNvSpPr/>
            <p:nvPr/>
          </p:nvSpPr>
          <p:spPr>
            <a:xfrm>
              <a:off x="1557925" y="3394900"/>
              <a:ext cx="589975" cy="159550"/>
            </a:xfrm>
            <a:custGeom>
              <a:avLst/>
              <a:gdLst/>
              <a:ahLst/>
              <a:cxnLst/>
              <a:rect l="l" t="t" r="r" b="b"/>
              <a:pathLst>
                <a:path w="23599" h="6382" extrusionOk="0">
                  <a:moveTo>
                    <a:pt x="23551" y="0"/>
                  </a:moveTo>
                  <a:lnTo>
                    <a:pt x="0" y="155"/>
                  </a:lnTo>
                  <a:lnTo>
                    <a:pt x="48" y="6382"/>
                  </a:lnTo>
                  <a:lnTo>
                    <a:pt x="23599" y="6215"/>
                  </a:lnTo>
                  <a:lnTo>
                    <a:pt x="235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9" name="Google Shape;559;p19"/>
          <p:cNvSpPr/>
          <p:nvPr/>
        </p:nvSpPr>
        <p:spPr>
          <a:xfrm>
            <a:off x="184886" y="2247361"/>
            <a:ext cx="448476" cy="493825"/>
          </a:xfrm>
          <a:custGeom>
            <a:avLst/>
            <a:gdLst/>
            <a:ahLst/>
            <a:cxnLst/>
            <a:rect l="l" t="t" r="r" b="b"/>
            <a:pathLst>
              <a:path w="16479" h="18147" extrusionOk="0">
                <a:moveTo>
                  <a:pt x="6001" y="1"/>
                </a:moveTo>
                <a:lnTo>
                  <a:pt x="6001" y="6978"/>
                </a:lnTo>
                <a:cubicBezTo>
                  <a:pt x="6001" y="6978"/>
                  <a:pt x="1394" y="9073"/>
                  <a:pt x="703" y="9073"/>
                </a:cubicBezTo>
                <a:cubicBezTo>
                  <a:pt x="1" y="9073"/>
                  <a:pt x="6001" y="11169"/>
                  <a:pt x="6001" y="11169"/>
                </a:cubicBezTo>
                <a:lnTo>
                  <a:pt x="6001" y="18146"/>
                </a:lnTo>
                <a:lnTo>
                  <a:pt x="10192" y="12562"/>
                </a:lnTo>
                <a:lnTo>
                  <a:pt x="16479" y="14229"/>
                </a:lnTo>
                <a:cubicBezTo>
                  <a:pt x="16479" y="14229"/>
                  <a:pt x="13264" y="8931"/>
                  <a:pt x="13264" y="8514"/>
                </a:cubicBezTo>
                <a:cubicBezTo>
                  <a:pt x="13264" y="8097"/>
                  <a:pt x="15502" y="1394"/>
                  <a:pt x="15503" y="1394"/>
                </a:cubicBezTo>
                <a:lnTo>
                  <a:pt x="15503" y="1394"/>
                </a:lnTo>
                <a:lnTo>
                  <a:pt x="10050" y="5025"/>
                </a:lnTo>
                <a:lnTo>
                  <a:pt x="600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0" name="Google Shape;560;p19"/>
          <p:cNvGrpSpPr/>
          <p:nvPr/>
        </p:nvGrpSpPr>
        <p:grpSpPr>
          <a:xfrm>
            <a:off x="192417" y="3750633"/>
            <a:ext cx="294071" cy="1072568"/>
            <a:chOff x="7734564" y="2197313"/>
            <a:chExt cx="294100" cy="1072675"/>
          </a:xfrm>
        </p:grpSpPr>
        <p:sp>
          <p:nvSpPr>
            <p:cNvPr id="561" name="Google Shape;561;p19"/>
            <p:cNvSpPr/>
            <p:nvPr/>
          </p:nvSpPr>
          <p:spPr>
            <a:xfrm>
              <a:off x="7747964" y="2428713"/>
              <a:ext cx="161050" cy="637000"/>
            </a:xfrm>
            <a:custGeom>
              <a:avLst/>
              <a:gdLst/>
              <a:ahLst/>
              <a:cxnLst/>
              <a:rect l="l" t="t" r="r" b="b"/>
              <a:pathLst>
                <a:path w="6442" h="25480" extrusionOk="0">
                  <a:moveTo>
                    <a:pt x="1988" y="1"/>
                  </a:moveTo>
                  <a:lnTo>
                    <a:pt x="0" y="370"/>
                  </a:lnTo>
                  <a:lnTo>
                    <a:pt x="4465" y="25480"/>
                  </a:lnTo>
                  <a:lnTo>
                    <a:pt x="6441" y="25111"/>
                  </a:lnTo>
                  <a:lnTo>
                    <a:pt x="1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9"/>
            <p:cNvSpPr/>
            <p:nvPr/>
          </p:nvSpPr>
          <p:spPr>
            <a:xfrm>
              <a:off x="7809564" y="2415013"/>
              <a:ext cx="173550" cy="639100"/>
            </a:xfrm>
            <a:custGeom>
              <a:avLst/>
              <a:gdLst/>
              <a:ahLst/>
              <a:cxnLst/>
              <a:rect l="l" t="t" r="r" b="b"/>
              <a:pathLst>
                <a:path w="6942" h="25564" extrusionOk="0">
                  <a:moveTo>
                    <a:pt x="2477" y="1"/>
                  </a:moveTo>
                  <a:lnTo>
                    <a:pt x="1" y="465"/>
                  </a:lnTo>
                  <a:lnTo>
                    <a:pt x="4465" y="25564"/>
                  </a:lnTo>
                  <a:lnTo>
                    <a:pt x="4477" y="25564"/>
                  </a:lnTo>
                  <a:lnTo>
                    <a:pt x="6942" y="25111"/>
                  </a:lnTo>
                  <a:lnTo>
                    <a:pt x="24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9"/>
            <p:cNvSpPr/>
            <p:nvPr/>
          </p:nvSpPr>
          <p:spPr>
            <a:xfrm>
              <a:off x="7734564" y="2197313"/>
              <a:ext cx="294100" cy="1072675"/>
            </a:xfrm>
            <a:custGeom>
              <a:avLst/>
              <a:gdLst/>
              <a:ahLst/>
              <a:cxnLst/>
              <a:rect l="l" t="t" r="r" b="b"/>
              <a:pathLst>
                <a:path w="11764" h="42907" extrusionOk="0">
                  <a:moveTo>
                    <a:pt x="1584" y="1125"/>
                  </a:moveTo>
                  <a:lnTo>
                    <a:pt x="2739" y="3339"/>
                  </a:lnTo>
                  <a:cubicBezTo>
                    <a:pt x="2500" y="3527"/>
                    <a:pt x="2240" y="3619"/>
                    <a:pt x="1970" y="3619"/>
                  </a:cubicBezTo>
                  <a:cubicBezTo>
                    <a:pt x="1743" y="3619"/>
                    <a:pt x="1508" y="3553"/>
                    <a:pt x="1274" y="3423"/>
                  </a:cubicBezTo>
                  <a:lnTo>
                    <a:pt x="1584" y="1125"/>
                  </a:lnTo>
                  <a:close/>
                  <a:moveTo>
                    <a:pt x="3024" y="3875"/>
                  </a:moveTo>
                  <a:lnTo>
                    <a:pt x="5251" y="8114"/>
                  </a:lnTo>
                  <a:lnTo>
                    <a:pt x="2655" y="8602"/>
                  </a:lnTo>
                  <a:lnTo>
                    <a:pt x="548" y="8995"/>
                  </a:lnTo>
                  <a:lnTo>
                    <a:pt x="1203" y="4030"/>
                  </a:lnTo>
                  <a:cubicBezTo>
                    <a:pt x="1468" y="4167"/>
                    <a:pt x="1739" y="4235"/>
                    <a:pt x="2005" y="4235"/>
                  </a:cubicBezTo>
                  <a:cubicBezTo>
                    <a:pt x="2362" y="4235"/>
                    <a:pt x="2711" y="4114"/>
                    <a:pt x="3024" y="3875"/>
                  </a:cubicBezTo>
                  <a:close/>
                  <a:moveTo>
                    <a:pt x="5477" y="8709"/>
                  </a:moveTo>
                  <a:lnTo>
                    <a:pt x="9942" y="33819"/>
                  </a:lnTo>
                  <a:lnTo>
                    <a:pt x="7477" y="34272"/>
                  </a:lnTo>
                  <a:lnTo>
                    <a:pt x="7465" y="34272"/>
                  </a:lnTo>
                  <a:lnTo>
                    <a:pt x="3001" y="9173"/>
                  </a:lnTo>
                  <a:lnTo>
                    <a:pt x="5477" y="8709"/>
                  </a:lnTo>
                  <a:close/>
                  <a:moveTo>
                    <a:pt x="2524" y="9257"/>
                  </a:moveTo>
                  <a:lnTo>
                    <a:pt x="6977" y="34367"/>
                  </a:lnTo>
                  <a:lnTo>
                    <a:pt x="5001" y="34736"/>
                  </a:lnTo>
                  <a:lnTo>
                    <a:pt x="536" y="9626"/>
                  </a:lnTo>
                  <a:lnTo>
                    <a:pt x="2524" y="9257"/>
                  </a:lnTo>
                  <a:close/>
                  <a:moveTo>
                    <a:pt x="10049" y="34426"/>
                  </a:moveTo>
                  <a:lnTo>
                    <a:pt x="10204" y="35272"/>
                  </a:lnTo>
                  <a:lnTo>
                    <a:pt x="5263" y="36189"/>
                  </a:lnTo>
                  <a:lnTo>
                    <a:pt x="5108" y="35343"/>
                  </a:lnTo>
                  <a:lnTo>
                    <a:pt x="7585" y="34891"/>
                  </a:lnTo>
                  <a:lnTo>
                    <a:pt x="10049" y="34426"/>
                  </a:lnTo>
                  <a:close/>
                  <a:moveTo>
                    <a:pt x="10597" y="37486"/>
                  </a:moveTo>
                  <a:lnTo>
                    <a:pt x="11109" y="40332"/>
                  </a:lnTo>
                  <a:cubicBezTo>
                    <a:pt x="11216" y="40999"/>
                    <a:pt x="10894" y="41606"/>
                    <a:pt x="10394" y="41701"/>
                  </a:cubicBezTo>
                  <a:lnTo>
                    <a:pt x="7299" y="42273"/>
                  </a:lnTo>
                  <a:cubicBezTo>
                    <a:pt x="7253" y="42281"/>
                    <a:pt x="7206" y="42286"/>
                    <a:pt x="7160" y="42286"/>
                  </a:cubicBezTo>
                  <a:cubicBezTo>
                    <a:pt x="6958" y="42286"/>
                    <a:pt x="6759" y="42202"/>
                    <a:pt x="6584" y="42046"/>
                  </a:cubicBezTo>
                  <a:cubicBezTo>
                    <a:pt x="6370" y="41856"/>
                    <a:pt x="6215" y="41570"/>
                    <a:pt x="6168" y="41249"/>
                  </a:cubicBezTo>
                  <a:lnTo>
                    <a:pt x="5656" y="38391"/>
                  </a:lnTo>
                  <a:lnTo>
                    <a:pt x="10597" y="37486"/>
                  </a:lnTo>
                  <a:close/>
                  <a:moveTo>
                    <a:pt x="1424" y="0"/>
                  </a:moveTo>
                  <a:cubicBezTo>
                    <a:pt x="1410" y="0"/>
                    <a:pt x="1395" y="2"/>
                    <a:pt x="1381" y="6"/>
                  </a:cubicBezTo>
                  <a:cubicBezTo>
                    <a:pt x="1286" y="17"/>
                    <a:pt x="1203" y="113"/>
                    <a:pt x="1191" y="232"/>
                  </a:cubicBezTo>
                  <a:lnTo>
                    <a:pt x="0" y="9280"/>
                  </a:lnTo>
                  <a:lnTo>
                    <a:pt x="0" y="9292"/>
                  </a:lnTo>
                  <a:cubicBezTo>
                    <a:pt x="0" y="9316"/>
                    <a:pt x="0" y="9328"/>
                    <a:pt x="0" y="9352"/>
                  </a:cubicBezTo>
                  <a:cubicBezTo>
                    <a:pt x="0" y="9364"/>
                    <a:pt x="0" y="9376"/>
                    <a:pt x="0" y="9376"/>
                  </a:cubicBezTo>
                  <a:cubicBezTo>
                    <a:pt x="0" y="9388"/>
                    <a:pt x="0" y="9400"/>
                    <a:pt x="0" y="9411"/>
                  </a:cubicBezTo>
                  <a:lnTo>
                    <a:pt x="4584" y="35129"/>
                  </a:lnTo>
                  <a:lnTo>
                    <a:pt x="4834" y="36581"/>
                  </a:lnTo>
                  <a:cubicBezTo>
                    <a:pt x="4846" y="36605"/>
                    <a:pt x="4846" y="36629"/>
                    <a:pt x="4858" y="36653"/>
                  </a:cubicBezTo>
                  <a:cubicBezTo>
                    <a:pt x="4858" y="36677"/>
                    <a:pt x="4858" y="36701"/>
                    <a:pt x="4858" y="36724"/>
                  </a:cubicBezTo>
                  <a:lnTo>
                    <a:pt x="5120" y="38177"/>
                  </a:lnTo>
                  <a:lnTo>
                    <a:pt x="5680" y="41344"/>
                  </a:lnTo>
                  <a:cubicBezTo>
                    <a:pt x="5775" y="41820"/>
                    <a:pt x="6001" y="42249"/>
                    <a:pt x="6322" y="42546"/>
                  </a:cubicBezTo>
                  <a:cubicBezTo>
                    <a:pt x="6590" y="42784"/>
                    <a:pt x="6907" y="42907"/>
                    <a:pt x="7219" y="42907"/>
                  </a:cubicBezTo>
                  <a:cubicBezTo>
                    <a:pt x="7282" y="42907"/>
                    <a:pt x="7344" y="42902"/>
                    <a:pt x="7406" y="42892"/>
                  </a:cubicBezTo>
                  <a:lnTo>
                    <a:pt x="10502" y="42320"/>
                  </a:lnTo>
                  <a:cubicBezTo>
                    <a:pt x="11275" y="42177"/>
                    <a:pt x="11764" y="41249"/>
                    <a:pt x="11585" y="40249"/>
                  </a:cubicBezTo>
                  <a:lnTo>
                    <a:pt x="11025" y="37093"/>
                  </a:lnTo>
                  <a:lnTo>
                    <a:pt x="10764" y="35629"/>
                  </a:lnTo>
                  <a:cubicBezTo>
                    <a:pt x="10764" y="35605"/>
                    <a:pt x="10752" y="35581"/>
                    <a:pt x="10740" y="35569"/>
                  </a:cubicBezTo>
                  <a:cubicBezTo>
                    <a:pt x="10740" y="35546"/>
                    <a:pt x="10740" y="35522"/>
                    <a:pt x="10740" y="35498"/>
                  </a:cubicBezTo>
                  <a:lnTo>
                    <a:pt x="10478" y="34034"/>
                  </a:lnTo>
                  <a:lnTo>
                    <a:pt x="5906" y="8316"/>
                  </a:lnTo>
                  <a:cubicBezTo>
                    <a:pt x="5906" y="8304"/>
                    <a:pt x="5906" y="8304"/>
                    <a:pt x="5894" y="8292"/>
                  </a:cubicBezTo>
                  <a:cubicBezTo>
                    <a:pt x="5894" y="8280"/>
                    <a:pt x="5894" y="8268"/>
                    <a:pt x="5894" y="8257"/>
                  </a:cubicBezTo>
                  <a:cubicBezTo>
                    <a:pt x="5882" y="8245"/>
                    <a:pt x="5882" y="8233"/>
                    <a:pt x="5870" y="8221"/>
                  </a:cubicBezTo>
                  <a:cubicBezTo>
                    <a:pt x="5870" y="8221"/>
                    <a:pt x="5870" y="8209"/>
                    <a:pt x="5870" y="8209"/>
                  </a:cubicBezTo>
                  <a:lnTo>
                    <a:pt x="1631" y="148"/>
                  </a:lnTo>
                  <a:cubicBezTo>
                    <a:pt x="1591" y="57"/>
                    <a:pt x="1507" y="0"/>
                    <a:pt x="1424" y="0"/>
                  </a:cubicBezTo>
                  <a:close/>
                </a:path>
              </a:pathLst>
            </a:custGeom>
            <a:solidFill>
              <a:schemeClr val="dk1"/>
            </a:solidFill>
            <a:ln w="15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9"/>
            <p:cNvSpPr/>
            <p:nvPr/>
          </p:nvSpPr>
          <p:spPr>
            <a:xfrm>
              <a:off x="7862264" y="3057963"/>
              <a:ext cx="127400" cy="44075"/>
            </a:xfrm>
            <a:custGeom>
              <a:avLst/>
              <a:gdLst/>
              <a:ahLst/>
              <a:cxnLst/>
              <a:rect l="l" t="t" r="r" b="b"/>
              <a:pathLst>
                <a:path w="5096" h="1763" extrusionOk="0">
                  <a:moveTo>
                    <a:pt x="4953" y="0"/>
                  </a:moveTo>
                  <a:lnTo>
                    <a:pt x="2477" y="465"/>
                  </a:lnTo>
                  <a:lnTo>
                    <a:pt x="0" y="917"/>
                  </a:lnTo>
                  <a:lnTo>
                    <a:pt x="155" y="1763"/>
                  </a:lnTo>
                  <a:lnTo>
                    <a:pt x="5096" y="846"/>
                  </a:lnTo>
                  <a:lnTo>
                    <a:pt x="4953" y="0"/>
                  </a:lnTo>
                  <a:close/>
                </a:path>
              </a:pathLst>
            </a:custGeom>
            <a:solidFill>
              <a:srgbClr val="B3E8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9"/>
            <p:cNvSpPr/>
            <p:nvPr/>
          </p:nvSpPr>
          <p:spPr>
            <a:xfrm>
              <a:off x="7766414" y="2225413"/>
              <a:ext cx="36625" cy="62400"/>
            </a:xfrm>
            <a:custGeom>
              <a:avLst/>
              <a:gdLst/>
              <a:ahLst/>
              <a:cxnLst/>
              <a:rect l="l" t="t" r="r" b="b"/>
              <a:pathLst>
                <a:path w="1465" h="2496" extrusionOk="0">
                  <a:moveTo>
                    <a:pt x="310" y="1"/>
                  </a:moveTo>
                  <a:lnTo>
                    <a:pt x="0" y="2299"/>
                  </a:lnTo>
                  <a:cubicBezTo>
                    <a:pt x="234" y="2429"/>
                    <a:pt x="469" y="2495"/>
                    <a:pt x="696" y="2495"/>
                  </a:cubicBezTo>
                  <a:cubicBezTo>
                    <a:pt x="966" y="2495"/>
                    <a:pt x="1226" y="2403"/>
                    <a:pt x="1465" y="2215"/>
                  </a:cubicBezTo>
                  <a:lnTo>
                    <a:pt x="310" y="1"/>
                  </a:lnTo>
                  <a:close/>
                </a:path>
              </a:pathLst>
            </a:custGeom>
            <a:solidFill>
              <a:srgbClr val="22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9"/>
            <p:cNvSpPr/>
            <p:nvPr/>
          </p:nvSpPr>
          <p:spPr>
            <a:xfrm>
              <a:off x="7748239" y="2294188"/>
              <a:ext cx="117600" cy="128000"/>
            </a:xfrm>
            <a:custGeom>
              <a:avLst/>
              <a:gdLst/>
              <a:ahLst/>
              <a:cxnLst/>
              <a:rect l="l" t="t" r="r" b="b"/>
              <a:pathLst>
                <a:path w="4704" h="5120" extrusionOk="0">
                  <a:moveTo>
                    <a:pt x="2477" y="0"/>
                  </a:moveTo>
                  <a:cubicBezTo>
                    <a:pt x="2164" y="239"/>
                    <a:pt x="1815" y="360"/>
                    <a:pt x="1458" y="360"/>
                  </a:cubicBezTo>
                  <a:cubicBezTo>
                    <a:pt x="1192" y="360"/>
                    <a:pt x="921" y="292"/>
                    <a:pt x="656" y="155"/>
                  </a:cubicBezTo>
                  <a:lnTo>
                    <a:pt x="1" y="5120"/>
                  </a:lnTo>
                  <a:lnTo>
                    <a:pt x="2096" y="4727"/>
                  </a:lnTo>
                  <a:lnTo>
                    <a:pt x="4704" y="4239"/>
                  </a:lnTo>
                  <a:lnTo>
                    <a:pt x="24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9"/>
            <p:cNvSpPr/>
            <p:nvPr/>
          </p:nvSpPr>
          <p:spPr>
            <a:xfrm>
              <a:off x="7869389" y="3097838"/>
              <a:ext cx="127425" cy="44075"/>
            </a:xfrm>
            <a:custGeom>
              <a:avLst/>
              <a:gdLst/>
              <a:ahLst/>
              <a:cxnLst/>
              <a:rect l="l" t="t" r="r" b="b"/>
              <a:pathLst>
                <a:path w="5097" h="1763" extrusionOk="0">
                  <a:moveTo>
                    <a:pt x="4942" y="1"/>
                  </a:moveTo>
                  <a:lnTo>
                    <a:pt x="1" y="918"/>
                  </a:lnTo>
                  <a:lnTo>
                    <a:pt x="156" y="1763"/>
                  </a:lnTo>
                  <a:lnTo>
                    <a:pt x="5097" y="846"/>
                  </a:lnTo>
                  <a:lnTo>
                    <a:pt x="4942" y="1"/>
                  </a:lnTo>
                  <a:close/>
                </a:path>
              </a:pathLst>
            </a:custGeom>
            <a:solidFill>
              <a:srgbClr val="B3E8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9"/>
            <p:cNvSpPr/>
            <p:nvPr/>
          </p:nvSpPr>
          <p:spPr>
            <a:xfrm>
              <a:off x="7875939" y="3134463"/>
              <a:ext cx="139025" cy="120000"/>
            </a:xfrm>
            <a:custGeom>
              <a:avLst/>
              <a:gdLst/>
              <a:ahLst/>
              <a:cxnLst/>
              <a:rect l="l" t="t" r="r" b="b"/>
              <a:pathLst>
                <a:path w="5561" h="4800" extrusionOk="0">
                  <a:moveTo>
                    <a:pt x="4942" y="0"/>
                  </a:moveTo>
                  <a:lnTo>
                    <a:pt x="2025" y="536"/>
                  </a:lnTo>
                  <a:lnTo>
                    <a:pt x="1" y="917"/>
                  </a:lnTo>
                  <a:lnTo>
                    <a:pt x="513" y="3763"/>
                  </a:lnTo>
                  <a:cubicBezTo>
                    <a:pt x="560" y="4084"/>
                    <a:pt x="715" y="4370"/>
                    <a:pt x="929" y="4560"/>
                  </a:cubicBezTo>
                  <a:cubicBezTo>
                    <a:pt x="1104" y="4716"/>
                    <a:pt x="1303" y="4800"/>
                    <a:pt x="1505" y="4800"/>
                  </a:cubicBezTo>
                  <a:cubicBezTo>
                    <a:pt x="1551" y="4800"/>
                    <a:pt x="1598" y="4795"/>
                    <a:pt x="1644" y="4787"/>
                  </a:cubicBezTo>
                  <a:lnTo>
                    <a:pt x="3061" y="4525"/>
                  </a:lnTo>
                  <a:lnTo>
                    <a:pt x="4739" y="4215"/>
                  </a:lnTo>
                  <a:cubicBezTo>
                    <a:pt x="5239" y="4120"/>
                    <a:pt x="5561" y="3513"/>
                    <a:pt x="5454" y="2858"/>
                  </a:cubicBezTo>
                  <a:lnTo>
                    <a:pt x="4942" y="0"/>
                  </a:lnTo>
                  <a:close/>
                </a:path>
              </a:pathLst>
            </a:custGeom>
            <a:solidFill>
              <a:srgbClr val="F09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" name="Google Shape;569;p19"/>
          <p:cNvGrpSpPr/>
          <p:nvPr/>
        </p:nvGrpSpPr>
        <p:grpSpPr>
          <a:xfrm rot="437436">
            <a:off x="576517" y="3936065"/>
            <a:ext cx="299470" cy="1193257"/>
            <a:chOff x="6962725" y="2137025"/>
            <a:chExt cx="299475" cy="1193275"/>
          </a:xfrm>
        </p:grpSpPr>
        <p:sp>
          <p:nvSpPr>
            <p:cNvPr id="570" name="Google Shape;570;p19"/>
            <p:cNvSpPr/>
            <p:nvPr/>
          </p:nvSpPr>
          <p:spPr>
            <a:xfrm>
              <a:off x="6962725" y="2137025"/>
              <a:ext cx="299475" cy="1193275"/>
            </a:xfrm>
            <a:custGeom>
              <a:avLst/>
              <a:gdLst/>
              <a:ahLst/>
              <a:cxnLst/>
              <a:rect l="l" t="t" r="r" b="b"/>
              <a:pathLst>
                <a:path w="11979" h="47731" extrusionOk="0">
                  <a:moveTo>
                    <a:pt x="8669" y="1275"/>
                  </a:moveTo>
                  <a:cubicBezTo>
                    <a:pt x="9657" y="3775"/>
                    <a:pt x="11098" y="8823"/>
                    <a:pt x="8597" y="12574"/>
                  </a:cubicBezTo>
                  <a:cubicBezTo>
                    <a:pt x="8047" y="12189"/>
                    <a:pt x="7396" y="11991"/>
                    <a:pt x="6760" y="11991"/>
                  </a:cubicBezTo>
                  <a:cubicBezTo>
                    <a:pt x="6392" y="11991"/>
                    <a:pt x="6028" y="12058"/>
                    <a:pt x="5692" y="12193"/>
                  </a:cubicBezTo>
                  <a:cubicBezTo>
                    <a:pt x="4882" y="11479"/>
                    <a:pt x="4430" y="9931"/>
                    <a:pt x="4490" y="8812"/>
                  </a:cubicBezTo>
                  <a:cubicBezTo>
                    <a:pt x="4549" y="7490"/>
                    <a:pt x="5335" y="6299"/>
                    <a:pt x="6025" y="5252"/>
                  </a:cubicBezTo>
                  <a:lnTo>
                    <a:pt x="8669" y="1275"/>
                  </a:lnTo>
                  <a:close/>
                  <a:moveTo>
                    <a:pt x="6754" y="12580"/>
                  </a:moveTo>
                  <a:cubicBezTo>
                    <a:pt x="7323" y="12580"/>
                    <a:pt x="7912" y="12778"/>
                    <a:pt x="8395" y="13157"/>
                  </a:cubicBezTo>
                  <a:cubicBezTo>
                    <a:pt x="8704" y="13431"/>
                    <a:pt x="8847" y="13741"/>
                    <a:pt x="8823" y="14098"/>
                  </a:cubicBezTo>
                  <a:cubicBezTo>
                    <a:pt x="8800" y="14574"/>
                    <a:pt x="8478" y="15062"/>
                    <a:pt x="8181" y="15300"/>
                  </a:cubicBezTo>
                  <a:cubicBezTo>
                    <a:pt x="7637" y="14734"/>
                    <a:pt x="6925" y="14347"/>
                    <a:pt x="6110" y="14347"/>
                  </a:cubicBezTo>
                  <a:cubicBezTo>
                    <a:pt x="6086" y="14347"/>
                    <a:pt x="6062" y="14347"/>
                    <a:pt x="6037" y="14348"/>
                  </a:cubicBezTo>
                  <a:cubicBezTo>
                    <a:pt x="5597" y="14372"/>
                    <a:pt x="5168" y="14503"/>
                    <a:pt x="4763" y="14741"/>
                  </a:cubicBezTo>
                  <a:cubicBezTo>
                    <a:pt x="4632" y="14015"/>
                    <a:pt x="5049" y="13169"/>
                    <a:pt x="5775" y="12800"/>
                  </a:cubicBezTo>
                  <a:cubicBezTo>
                    <a:pt x="6075" y="12652"/>
                    <a:pt x="6411" y="12580"/>
                    <a:pt x="6754" y="12580"/>
                  </a:cubicBezTo>
                  <a:close/>
                  <a:moveTo>
                    <a:pt x="6117" y="14954"/>
                  </a:moveTo>
                  <a:cubicBezTo>
                    <a:pt x="7283" y="14954"/>
                    <a:pt x="8245" y="16043"/>
                    <a:pt x="8550" y="17086"/>
                  </a:cubicBezTo>
                  <a:cubicBezTo>
                    <a:pt x="8919" y="18301"/>
                    <a:pt x="8716" y="19658"/>
                    <a:pt x="8538" y="20849"/>
                  </a:cubicBezTo>
                  <a:lnTo>
                    <a:pt x="5216" y="43292"/>
                  </a:lnTo>
                  <a:cubicBezTo>
                    <a:pt x="5049" y="44459"/>
                    <a:pt x="3978" y="46780"/>
                    <a:pt x="2751" y="47090"/>
                  </a:cubicBezTo>
                  <a:cubicBezTo>
                    <a:pt x="2664" y="47112"/>
                    <a:pt x="2577" y="47123"/>
                    <a:pt x="2491" y="47123"/>
                  </a:cubicBezTo>
                  <a:cubicBezTo>
                    <a:pt x="2057" y="47123"/>
                    <a:pt x="1632" y="46848"/>
                    <a:pt x="1215" y="46292"/>
                  </a:cubicBezTo>
                  <a:cubicBezTo>
                    <a:pt x="572" y="45447"/>
                    <a:pt x="1680" y="34898"/>
                    <a:pt x="2406" y="27921"/>
                  </a:cubicBezTo>
                  <a:cubicBezTo>
                    <a:pt x="2739" y="24742"/>
                    <a:pt x="3049" y="21742"/>
                    <a:pt x="3204" y="19730"/>
                  </a:cubicBezTo>
                  <a:cubicBezTo>
                    <a:pt x="3228" y="19432"/>
                    <a:pt x="3251" y="19134"/>
                    <a:pt x="3287" y="18837"/>
                  </a:cubicBezTo>
                  <a:cubicBezTo>
                    <a:pt x="3370" y="18075"/>
                    <a:pt x="3501" y="17324"/>
                    <a:pt x="3823" y="16646"/>
                  </a:cubicBezTo>
                  <a:cubicBezTo>
                    <a:pt x="4299" y="15658"/>
                    <a:pt x="5168" y="14991"/>
                    <a:pt x="6061" y="14955"/>
                  </a:cubicBezTo>
                  <a:cubicBezTo>
                    <a:pt x="6080" y="14955"/>
                    <a:pt x="6099" y="14954"/>
                    <a:pt x="6117" y="14954"/>
                  </a:cubicBezTo>
                  <a:close/>
                  <a:moveTo>
                    <a:pt x="8800" y="1"/>
                  </a:moveTo>
                  <a:lnTo>
                    <a:pt x="5525" y="4918"/>
                  </a:lnTo>
                  <a:cubicBezTo>
                    <a:pt x="4823" y="5978"/>
                    <a:pt x="3942" y="7299"/>
                    <a:pt x="3882" y="8776"/>
                  </a:cubicBezTo>
                  <a:cubicBezTo>
                    <a:pt x="3823" y="9978"/>
                    <a:pt x="4251" y="11586"/>
                    <a:pt x="5133" y="12491"/>
                  </a:cubicBezTo>
                  <a:cubicBezTo>
                    <a:pt x="4323" y="13110"/>
                    <a:pt x="3942" y="14193"/>
                    <a:pt x="4228" y="15122"/>
                  </a:cubicBezTo>
                  <a:cubicBezTo>
                    <a:pt x="3847" y="15455"/>
                    <a:pt x="3513" y="15884"/>
                    <a:pt x="3275" y="16396"/>
                  </a:cubicBezTo>
                  <a:cubicBezTo>
                    <a:pt x="2787" y="17444"/>
                    <a:pt x="2692" y="18634"/>
                    <a:pt x="2608" y="19694"/>
                  </a:cubicBezTo>
                  <a:cubicBezTo>
                    <a:pt x="2525" y="20682"/>
                    <a:pt x="2418" y="21932"/>
                    <a:pt x="2275" y="23325"/>
                  </a:cubicBezTo>
                  <a:cubicBezTo>
                    <a:pt x="2132" y="24730"/>
                    <a:pt x="1965" y="26266"/>
                    <a:pt x="1799" y="27861"/>
                  </a:cubicBezTo>
                  <a:cubicBezTo>
                    <a:pt x="715" y="38256"/>
                    <a:pt x="1" y="45685"/>
                    <a:pt x="727" y="46649"/>
                  </a:cubicBezTo>
                  <a:cubicBezTo>
                    <a:pt x="1299" y="47400"/>
                    <a:pt x="1846" y="47673"/>
                    <a:pt x="2323" y="47721"/>
                  </a:cubicBezTo>
                  <a:cubicBezTo>
                    <a:pt x="2382" y="47728"/>
                    <a:pt x="2440" y="47731"/>
                    <a:pt x="2497" y="47731"/>
                  </a:cubicBezTo>
                  <a:cubicBezTo>
                    <a:pt x="2641" y="47731"/>
                    <a:pt x="2774" y="47711"/>
                    <a:pt x="2894" y="47685"/>
                  </a:cubicBezTo>
                  <a:cubicBezTo>
                    <a:pt x="4454" y="47281"/>
                    <a:pt x="5621" y="44673"/>
                    <a:pt x="5811" y="43387"/>
                  </a:cubicBezTo>
                  <a:lnTo>
                    <a:pt x="9133" y="20944"/>
                  </a:lnTo>
                  <a:cubicBezTo>
                    <a:pt x="9312" y="19682"/>
                    <a:pt x="9526" y="18253"/>
                    <a:pt x="9133" y="16920"/>
                  </a:cubicBezTo>
                  <a:cubicBezTo>
                    <a:pt x="9014" y="16515"/>
                    <a:pt x="8812" y="16122"/>
                    <a:pt x="8562" y="15765"/>
                  </a:cubicBezTo>
                  <a:cubicBezTo>
                    <a:pt x="8966" y="15431"/>
                    <a:pt x="9395" y="14812"/>
                    <a:pt x="9431" y="14134"/>
                  </a:cubicBezTo>
                  <a:cubicBezTo>
                    <a:pt x="9443" y="13717"/>
                    <a:pt x="9312" y="13324"/>
                    <a:pt x="9050" y="12991"/>
                  </a:cubicBezTo>
                  <a:cubicBezTo>
                    <a:pt x="11979" y="8704"/>
                    <a:pt x="10014" y="2870"/>
                    <a:pt x="9014" y="513"/>
                  </a:cubicBezTo>
                  <a:lnTo>
                    <a:pt x="8800" y="1"/>
                  </a:lnTo>
                  <a:close/>
                </a:path>
              </a:pathLst>
            </a:custGeom>
            <a:solidFill>
              <a:srgbClr val="22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9"/>
            <p:cNvSpPr/>
            <p:nvPr/>
          </p:nvSpPr>
          <p:spPr>
            <a:xfrm>
              <a:off x="6976725" y="2510900"/>
              <a:ext cx="208975" cy="804175"/>
            </a:xfrm>
            <a:custGeom>
              <a:avLst/>
              <a:gdLst/>
              <a:ahLst/>
              <a:cxnLst/>
              <a:rect l="l" t="t" r="r" b="b"/>
              <a:pathLst>
                <a:path w="8359" h="32167" extrusionOk="0">
                  <a:moveTo>
                    <a:pt x="5489" y="0"/>
                  </a:moveTo>
                  <a:cubicBezTo>
                    <a:pt x="4608" y="36"/>
                    <a:pt x="3739" y="703"/>
                    <a:pt x="3263" y="1703"/>
                  </a:cubicBezTo>
                  <a:cubicBezTo>
                    <a:pt x="2941" y="2381"/>
                    <a:pt x="2810" y="3131"/>
                    <a:pt x="2727" y="3882"/>
                  </a:cubicBezTo>
                  <a:cubicBezTo>
                    <a:pt x="2691" y="4191"/>
                    <a:pt x="2668" y="4489"/>
                    <a:pt x="2644" y="4786"/>
                  </a:cubicBezTo>
                  <a:cubicBezTo>
                    <a:pt x="2489" y="6787"/>
                    <a:pt x="2179" y="9787"/>
                    <a:pt x="1846" y="12966"/>
                  </a:cubicBezTo>
                  <a:cubicBezTo>
                    <a:pt x="1108" y="19943"/>
                    <a:pt x="1" y="30492"/>
                    <a:pt x="643" y="31337"/>
                  </a:cubicBezTo>
                  <a:cubicBezTo>
                    <a:pt x="870" y="31623"/>
                    <a:pt x="1084" y="31837"/>
                    <a:pt x="1310" y="31968"/>
                  </a:cubicBezTo>
                  <a:cubicBezTo>
                    <a:pt x="1513" y="32103"/>
                    <a:pt x="1721" y="32167"/>
                    <a:pt x="1931" y="32167"/>
                  </a:cubicBezTo>
                  <a:cubicBezTo>
                    <a:pt x="2018" y="32167"/>
                    <a:pt x="2104" y="32156"/>
                    <a:pt x="2191" y="32135"/>
                  </a:cubicBezTo>
                  <a:cubicBezTo>
                    <a:pt x="3418" y="31825"/>
                    <a:pt x="4489" y="29504"/>
                    <a:pt x="4656" y="28337"/>
                  </a:cubicBezTo>
                  <a:lnTo>
                    <a:pt x="7978" y="5894"/>
                  </a:lnTo>
                  <a:lnTo>
                    <a:pt x="7978" y="5906"/>
                  </a:lnTo>
                  <a:cubicBezTo>
                    <a:pt x="8156" y="4703"/>
                    <a:pt x="8359" y="3346"/>
                    <a:pt x="7990" y="2131"/>
                  </a:cubicBezTo>
                  <a:cubicBezTo>
                    <a:pt x="7716" y="1191"/>
                    <a:pt x="6906" y="214"/>
                    <a:pt x="5882" y="36"/>
                  </a:cubicBezTo>
                  <a:cubicBezTo>
                    <a:pt x="5763" y="12"/>
                    <a:pt x="5632" y="0"/>
                    <a:pt x="5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9"/>
            <p:cNvSpPr/>
            <p:nvPr/>
          </p:nvSpPr>
          <p:spPr>
            <a:xfrm>
              <a:off x="7078525" y="2451650"/>
              <a:ext cx="105400" cy="67600"/>
            </a:xfrm>
            <a:custGeom>
              <a:avLst/>
              <a:gdLst/>
              <a:ahLst/>
              <a:cxnLst/>
              <a:rect l="l" t="t" r="r" b="b"/>
              <a:pathLst>
                <a:path w="4216" h="2704" extrusionOk="0">
                  <a:moveTo>
                    <a:pt x="2155" y="1"/>
                  </a:moveTo>
                  <a:cubicBezTo>
                    <a:pt x="1798" y="1"/>
                    <a:pt x="1453" y="72"/>
                    <a:pt x="1143" y="215"/>
                  </a:cubicBezTo>
                  <a:cubicBezTo>
                    <a:pt x="417" y="584"/>
                    <a:pt x="0" y="1430"/>
                    <a:pt x="131" y="2156"/>
                  </a:cubicBezTo>
                  <a:cubicBezTo>
                    <a:pt x="524" y="1918"/>
                    <a:pt x="965" y="1787"/>
                    <a:pt x="1405" y="1763"/>
                  </a:cubicBezTo>
                  <a:cubicBezTo>
                    <a:pt x="1572" y="1763"/>
                    <a:pt x="1739" y="1775"/>
                    <a:pt x="1894" y="1799"/>
                  </a:cubicBezTo>
                  <a:cubicBezTo>
                    <a:pt x="2536" y="1906"/>
                    <a:pt x="3096" y="2251"/>
                    <a:pt x="3549" y="2703"/>
                  </a:cubicBezTo>
                  <a:cubicBezTo>
                    <a:pt x="3846" y="2465"/>
                    <a:pt x="4168" y="1989"/>
                    <a:pt x="4191" y="1513"/>
                  </a:cubicBezTo>
                  <a:cubicBezTo>
                    <a:pt x="4215" y="1156"/>
                    <a:pt x="4060" y="846"/>
                    <a:pt x="3763" y="572"/>
                  </a:cubicBezTo>
                  <a:cubicBezTo>
                    <a:pt x="3287" y="203"/>
                    <a:pt x="2715" y="1"/>
                    <a:pt x="21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9"/>
            <p:cNvSpPr/>
            <p:nvPr/>
          </p:nvSpPr>
          <p:spPr>
            <a:xfrm>
              <a:off x="7073475" y="2168875"/>
              <a:ext cx="166700" cy="282500"/>
            </a:xfrm>
            <a:custGeom>
              <a:avLst/>
              <a:gdLst/>
              <a:ahLst/>
              <a:cxnLst/>
              <a:rect l="l" t="t" r="r" b="b"/>
              <a:pathLst>
                <a:path w="6668" h="11300" extrusionOk="0">
                  <a:moveTo>
                    <a:pt x="4239" y="1"/>
                  </a:moveTo>
                  <a:lnTo>
                    <a:pt x="3905" y="501"/>
                  </a:lnTo>
                  <a:lnTo>
                    <a:pt x="1595" y="3978"/>
                  </a:lnTo>
                  <a:cubicBezTo>
                    <a:pt x="905" y="5025"/>
                    <a:pt x="119" y="6216"/>
                    <a:pt x="60" y="7526"/>
                  </a:cubicBezTo>
                  <a:cubicBezTo>
                    <a:pt x="0" y="8645"/>
                    <a:pt x="452" y="10205"/>
                    <a:pt x="1262" y="10919"/>
                  </a:cubicBezTo>
                  <a:cubicBezTo>
                    <a:pt x="1601" y="10777"/>
                    <a:pt x="1970" y="10715"/>
                    <a:pt x="2341" y="10715"/>
                  </a:cubicBezTo>
                  <a:cubicBezTo>
                    <a:pt x="2374" y="10715"/>
                    <a:pt x="2408" y="10715"/>
                    <a:pt x="2441" y="10716"/>
                  </a:cubicBezTo>
                  <a:cubicBezTo>
                    <a:pt x="3036" y="10740"/>
                    <a:pt x="3643" y="10943"/>
                    <a:pt x="4167" y="11300"/>
                  </a:cubicBezTo>
                  <a:cubicBezTo>
                    <a:pt x="6668" y="7549"/>
                    <a:pt x="5227" y="2501"/>
                    <a:pt x="4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1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" name="Google Shape;820;p33"/>
          <p:cNvGrpSpPr/>
          <p:nvPr/>
        </p:nvGrpSpPr>
        <p:grpSpPr>
          <a:xfrm flipH="1">
            <a:off x="-7283" y="0"/>
            <a:ext cx="2112000" cy="6064800"/>
            <a:chOff x="7031988" y="0"/>
            <a:chExt cx="2112000" cy="6064800"/>
          </a:xfrm>
        </p:grpSpPr>
        <p:sp>
          <p:nvSpPr>
            <p:cNvPr id="821" name="Google Shape;821;p33"/>
            <p:cNvSpPr/>
            <p:nvPr/>
          </p:nvSpPr>
          <p:spPr>
            <a:xfrm rot="-5400000" flipH="1">
              <a:off x="5055588" y="1976400"/>
              <a:ext cx="6064800" cy="2112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2" name="Google Shape;822;p33"/>
            <p:cNvGrpSpPr/>
            <p:nvPr/>
          </p:nvGrpSpPr>
          <p:grpSpPr>
            <a:xfrm>
              <a:off x="7094975" y="0"/>
              <a:ext cx="2049000" cy="5156877"/>
              <a:chOff x="6440903" y="-13375"/>
              <a:chExt cx="2049000" cy="5156877"/>
            </a:xfrm>
          </p:grpSpPr>
          <p:cxnSp>
            <p:nvCxnSpPr>
              <p:cNvPr id="823" name="Google Shape;823;p33"/>
              <p:cNvCxnSpPr/>
              <p:nvPr/>
            </p:nvCxnSpPr>
            <p:spPr>
              <a:xfrm>
                <a:off x="6820103" y="1209275"/>
                <a:ext cx="16698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4" name="Google Shape;824;p33"/>
              <p:cNvCxnSpPr/>
              <p:nvPr/>
            </p:nvCxnSpPr>
            <p:spPr>
              <a:xfrm>
                <a:off x="7009678" y="1754250"/>
                <a:ext cx="14787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5" name="Google Shape;825;p33"/>
              <p:cNvCxnSpPr/>
              <p:nvPr/>
            </p:nvCxnSpPr>
            <p:spPr>
              <a:xfrm>
                <a:off x="7199278" y="2299225"/>
                <a:ext cx="12891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6" name="Google Shape;826;p33"/>
              <p:cNvCxnSpPr/>
              <p:nvPr/>
            </p:nvCxnSpPr>
            <p:spPr>
              <a:xfrm>
                <a:off x="7374278" y="2844200"/>
                <a:ext cx="11142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7" name="Google Shape;827;p33"/>
              <p:cNvCxnSpPr/>
              <p:nvPr/>
            </p:nvCxnSpPr>
            <p:spPr>
              <a:xfrm>
                <a:off x="7578453" y="3389150"/>
                <a:ext cx="9102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8" name="Google Shape;828;p33"/>
              <p:cNvCxnSpPr/>
              <p:nvPr/>
            </p:nvCxnSpPr>
            <p:spPr>
              <a:xfrm>
                <a:off x="7753453" y="3934125"/>
                <a:ext cx="7350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9" name="Google Shape;829;p33"/>
              <p:cNvCxnSpPr/>
              <p:nvPr/>
            </p:nvCxnSpPr>
            <p:spPr>
              <a:xfrm>
                <a:off x="7943028" y="4479100"/>
                <a:ext cx="5457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0" name="Google Shape;830;p33"/>
              <p:cNvCxnSpPr/>
              <p:nvPr/>
            </p:nvCxnSpPr>
            <p:spPr>
              <a:xfrm>
                <a:off x="8147203" y="5024075"/>
                <a:ext cx="3414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1" name="Google Shape;831;p33"/>
              <p:cNvCxnSpPr/>
              <p:nvPr/>
            </p:nvCxnSpPr>
            <p:spPr>
              <a:xfrm>
                <a:off x="6630503" y="664300"/>
                <a:ext cx="18594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2" name="Google Shape;832;p33"/>
              <p:cNvCxnSpPr/>
              <p:nvPr/>
            </p:nvCxnSpPr>
            <p:spPr>
              <a:xfrm>
                <a:off x="6440903" y="119325"/>
                <a:ext cx="20478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3" name="Google Shape;833;p33"/>
              <p:cNvCxnSpPr/>
              <p:nvPr/>
            </p:nvCxnSpPr>
            <p:spPr>
              <a:xfrm>
                <a:off x="7914366" y="2"/>
                <a:ext cx="0" cy="43983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4" name="Google Shape;834;p33"/>
              <p:cNvCxnSpPr/>
              <p:nvPr/>
            </p:nvCxnSpPr>
            <p:spPr>
              <a:xfrm>
                <a:off x="7369400" y="-13375"/>
                <a:ext cx="0" cy="28656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5" name="Google Shape;835;p33"/>
              <p:cNvCxnSpPr/>
              <p:nvPr/>
            </p:nvCxnSpPr>
            <p:spPr>
              <a:xfrm>
                <a:off x="6824425" y="0"/>
                <a:ext cx="0" cy="12117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6" name="Google Shape;836;p33"/>
              <p:cNvCxnSpPr/>
              <p:nvPr/>
            </p:nvCxnSpPr>
            <p:spPr>
              <a:xfrm rot="5400000">
                <a:off x="5887589" y="2571752"/>
                <a:ext cx="51435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837" name="Google Shape;837;p33"/>
          <p:cNvSpPr/>
          <p:nvPr/>
        </p:nvSpPr>
        <p:spPr>
          <a:xfrm flipH="1">
            <a:off x="-11" y="4088975"/>
            <a:ext cx="9143936" cy="1056294"/>
          </a:xfrm>
          <a:custGeom>
            <a:avLst/>
            <a:gdLst/>
            <a:ahLst/>
            <a:cxnLst/>
            <a:rect l="l" t="t" r="r" b="b"/>
            <a:pathLst>
              <a:path w="95376" h="24595" extrusionOk="0">
                <a:moveTo>
                  <a:pt x="1" y="0"/>
                </a:moveTo>
                <a:lnTo>
                  <a:pt x="1" y="24595"/>
                </a:lnTo>
                <a:lnTo>
                  <a:pt x="95375" y="24595"/>
                </a:lnTo>
                <a:lnTo>
                  <a:pt x="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33"/>
          <p:cNvSpPr/>
          <p:nvPr/>
        </p:nvSpPr>
        <p:spPr>
          <a:xfrm flipH="1">
            <a:off x="-4" y="4865693"/>
            <a:ext cx="3653636" cy="278050"/>
          </a:xfrm>
          <a:custGeom>
            <a:avLst/>
            <a:gdLst/>
            <a:ahLst/>
            <a:cxnLst/>
            <a:rect l="l" t="t" r="r" b="b"/>
            <a:pathLst>
              <a:path w="76364" h="13028" extrusionOk="0">
                <a:moveTo>
                  <a:pt x="25854" y="0"/>
                </a:moveTo>
                <a:cubicBezTo>
                  <a:pt x="25344" y="0"/>
                  <a:pt x="0" y="13027"/>
                  <a:pt x="0" y="13027"/>
                </a:cubicBezTo>
                <a:lnTo>
                  <a:pt x="76363" y="13027"/>
                </a:lnTo>
                <a:lnTo>
                  <a:pt x="25859" y="1"/>
                </a:lnTo>
                <a:cubicBezTo>
                  <a:pt x="25858" y="0"/>
                  <a:pt x="25856" y="0"/>
                  <a:pt x="2585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33"/>
          <p:cNvSpPr txBox="1">
            <a:spLocks noGrp="1"/>
          </p:cNvSpPr>
          <p:nvPr>
            <p:ph type="title"/>
          </p:nvPr>
        </p:nvSpPr>
        <p:spPr>
          <a:xfrm>
            <a:off x="4181775" y="1429025"/>
            <a:ext cx="3888300" cy="122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840" name="Google Shape;840;p33"/>
          <p:cNvSpPr txBox="1">
            <a:spLocks noGrp="1"/>
          </p:cNvSpPr>
          <p:nvPr>
            <p:ph type="title" idx="2"/>
          </p:nvPr>
        </p:nvSpPr>
        <p:spPr>
          <a:xfrm>
            <a:off x="4181775" y="2658200"/>
            <a:ext cx="3888300" cy="10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1600" b="0">
                <a:latin typeface="Actor"/>
                <a:ea typeface="Actor"/>
                <a:cs typeface="Actor"/>
                <a:sym typeface="Acto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1400" b="0">
                <a:latin typeface="Ubuntu"/>
                <a:ea typeface="Ubuntu"/>
                <a:cs typeface="Ubuntu"/>
                <a:sym typeface="Ubuntu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1400" b="0">
                <a:latin typeface="Ubuntu"/>
                <a:ea typeface="Ubuntu"/>
                <a:cs typeface="Ubuntu"/>
                <a:sym typeface="Ubuntu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1400" b="0">
                <a:latin typeface="Ubuntu"/>
                <a:ea typeface="Ubuntu"/>
                <a:cs typeface="Ubuntu"/>
                <a:sym typeface="Ubuntu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1400" b="0">
                <a:latin typeface="Ubuntu"/>
                <a:ea typeface="Ubuntu"/>
                <a:cs typeface="Ubuntu"/>
                <a:sym typeface="Ubuntu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1400" b="0">
                <a:latin typeface="Ubuntu"/>
                <a:ea typeface="Ubuntu"/>
                <a:cs typeface="Ubuntu"/>
                <a:sym typeface="Ubuntu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1400" b="0">
                <a:latin typeface="Ubuntu"/>
                <a:ea typeface="Ubuntu"/>
                <a:cs typeface="Ubuntu"/>
                <a:sym typeface="Ubuntu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1400" b="0">
                <a:latin typeface="Ubuntu"/>
                <a:ea typeface="Ubuntu"/>
                <a:cs typeface="Ubuntu"/>
                <a:sym typeface="Ubuntu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1400" b="0"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841" name="Google Shape;841;p33"/>
          <p:cNvSpPr>
            <a:spLocks noGrp="1"/>
          </p:cNvSpPr>
          <p:nvPr>
            <p:ph type="pic" idx="3"/>
          </p:nvPr>
        </p:nvSpPr>
        <p:spPr>
          <a:xfrm>
            <a:off x="1336016" y="1267650"/>
            <a:ext cx="2608200" cy="2608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42" name="Google Shape;842;p33"/>
          <p:cNvSpPr/>
          <p:nvPr/>
        </p:nvSpPr>
        <p:spPr>
          <a:xfrm>
            <a:off x="7242560" y="3630740"/>
            <a:ext cx="1914475" cy="1524800"/>
          </a:xfrm>
          <a:custGeom>
            <a:avLst/>
            <a:gdLst/>
            <a:ahLst/>
            <a:cxnLst/>
            <a:rect l="l" t="t" r="r" b="b"/>
            <a:pathLst>
              <a:path w="76579" h="60992" extrusionOk="0">
                <a:moveTo>
                  <a:pt x="76579" y="1335"/>
                </a:moveTo>
                <a:cubicBezTo>
                  <a:pt x="67553" y="-2535"/>
                  <a:pt x="50445" y="2532"/>
                  <a:pt x="49225" y="12276"/>
                </a:cubicBezTo>
                <a:cubicBezTo>
                  <a:pt x="48706" y="16419"/>
                  <a:pt x="49919" y="21307"/>
                  <a:pt x="52872" y="24260"/>
                </a:cubicBezTo>
                <a:cubicBezTo>
                  <a:pt x="56564" y="27952"/>
                  <a:pt x="65736" y="29731"/>
                  <a:pt x="68503" y="25302"/>
                </a:cubicBezTo>
                <a:cubicBezTo>
                  <a:pt x="76709" y="12168"/>
                  <a:pt x="32209" y="10676"/>
                  <a:pt x="22132" y="22436"/>
                </a:cubicBezTo>
                <a:cubicBezTo>
                  <a:pt x="18685" y="26459"/>
                  <a:pt x="18125" y="34581"/>
                  <a:pt x="21871" y="38327"/>
                </a:cubicBezTo>
                <a:cubicBezTo>
                  <a:pt x="26124" y="42580"/>
                  <a:pt x="40594" y="42732"/>
                  <a:pt x="39847" y="36764"/>
                </a:cubicBezTo>
                <a:cubicBezTo>
                  <a:pt x="38565" y="26525"/>
                  <a:pt x="18128" y="28108"/>
                  <a:pt x="9106" y="33117"/>
                </a:cubicBezTo>
                <a:cubicBezTo>
                  <a:pt x="669" y="37801"/>
                  <a:pt x="-1768" y="51840"/>
                  <a:pt x="1291" y="60992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1_1"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34"/>
          <p:cNvSpPr/>
          <p:nvPr/>
        </p:nvSpPr>
        <p:spPr>
          <a:xfrm rot="-5400000" flipH="1">
            <a:off x="5893650" y="1897200"/>
            <a:ext cx="5151600" cy="13491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34"/>
          <p:cNvSpPr/>
          <p:nvPr/>
        </p:nvSpPr>
        <p:spPr>
          <a:xfrm>
            <a:off x="8386988" y="19550"/>
            <a:ext cx="789575" cy="2354850"/>
          </a:xfrm>
          <a:custGeom>
            <a:avLst/>
            <a:gdLst/>
            <a:ahLst/>
            <a:cxnLst/>
            <a:rect l="l" t="t" r="r" b="b"/>
            <a:pathLst>
              <a:path w="31583" h="94194" extrusionOk="0">
                <a:moveTo>
                  <a:pt x="14910" y="0"/>
                </a:moveTo>
                <a:cubicBezTo>
                  <a:pt x="6378" y="1065"/>
                  <a:pt x="-2717" y="13794"/>
                  <a:pt x="842" y="21622"/>
                </a:cubicBezTo>
                <a:cubicBezTo>
                  <a:pt x="2449" y="25157"/>
                  <a:pt x="7403" y="27260"/>
                  <a:pt x="11263" y="26832"/>
                </a:cubicBezTo>
                <a:cubicBezTo>
                  <a:pt x="15356" y="26378"/>
                  <a:pt x="21828" y="22352"/>
                  <a:pt x="20381" y="18496"/>
                </a:cubicBezTo>
                <a:cubicBezTo>
                  <a:pt x="18625" y="13815"/>
                  <a:pt x="8446" y="18536"/>
                  <a:pt x="6052" y="22925"/>
                </a:cubicBezTo>
                <a:cubicBezTo>
                  <a:pt x="1345" y="31556"/>
                  <a:pt x="777" y="43158"/>
                  <a:pt x="4229" y="52363"/>
                </a:cubicBezTo>
                <a:cubicBezTo>
                  <a:pt x="6377" y="58090"/>
                  <a:pt x="12524" y="64830"/>
                  <a:pt x="18557" y="63825"/>
                </a:cubicBezTo>
                <a:cubicBezTo>
                  <a:pt x="22156" y="63225"/>
                  <a:pt x="26106" y="60546"/>
                  <a:pt x="27154" y="57052"/>
                </a:cubicBezTo>
                <a:cubicBezTo>
                  <a:pt x="27847" y="54741"/>
                  <a:pt x="25862" y="51323"/>
                  <a:pt x="23507" y="50800"/>
                </a:cubicBezTo>
                <a:cubicBezTo>
                  <a:pt x="13615" y="48602"/>
                  <a:pt x="11344" y="69973"/>
                  <a:pt x="14128" y="79716"/>
                </a:cubicBezTo>
                <a:cubicBezTo>
                  <a:pt x="16181" y="86901"/>
                  <a:pt x="24495" y="96150"/>
                  <a:pt x="31583" y="93784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6" name="Google Shape;846;p34"/>
          <p:cNvSpPr/>
          <p:nvPr/>
        </p:nvSpPr>
        <p:spPr>
          <a:xfrm>
            <a:off x="27" y="4274924"/>
            <a:ext cx="9143936" cy="868572"/>
          </a:xfrm>
          <a:custGeom>
            <a:avLst/>
            <a:gdLst/>
            <a:ahLst/>
            <a:cxnLst/>
            <a:rect l="l" t="t" r="r" b="b"/>
            <a:pathLst>
              <a:path w="95376" h="24595" extrusionOk="0">
                <a:moveTo>
                  <a:pt x="1" y="0"/>
                </a:moveTo>
                <a:lnTo>
                  <a:pt x="1" y="24595"/>
                </a:lnTo>
                <a:lnTo>
                  <a:pt x="95375" y="24595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34"/>
          <p:cNvSpPr/>
          <p:nvPr/>
        </p:nvSpPr>
        <p:spPr>
          <a:xfrm>
            <a:off x="5490352" y="4914858"/>
            <a:ext cx="3653636" cy="228641"/>
          </a:xfrm>
          <a:custGeom>
            <a:avLst/>
            <a:gdLst/>
            <a:ahLst/>
            <a:cxnLst/>
            <a:rect l="l" t="t" r="r" b="b"/>
            <a:pathLst>
              <a:path w="76364" h="13028" extrusionOk="0">
                <a:moveTo>
                  <a:pt x="25854" y="0"/>
                </a:moveTo>
                <a:cubicBezTo>
                  <a:pt x="25344" y="0"/>
                  <a:pt x="0" y="13027"/>
                  <a:pt x="0" y="13027"/>
                </a:cubicBezTo>
                <a:lnTo>
                  <a:pt x="76363" y="13027"/>
                </a:lnTo>
                <a:lnTo>
                  <a:pt x="25859" y="1"/>
                </a:lnTo>
                <a:cubicBezTo>
                  <a:pt x="25858" y="0"/>
                  <a:pt x="25856" y="0"/>
                  <a:pt x="258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34"/>
          <p:cNvSpPr txBox="1">
            <a:spLocks noGrp="1"/>
          </p:cNvSpPr>
          <p:nvPr>
            <p:ph type="title"/>
          </p:nvPr>
        </p:nvSpPr>
        <p:spPr>
          <a:xfrm>
            <a:off x="729175" y="2167128"/>
            <a:ext cx="3254700" cy="12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1800" b="0">
                <a:latin typeface="Actor"/>
                <a:ea typeface="Actor"/>
                <a:cs typeface="Actor"/>
                <a:sym typeface="Acto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1400" b="0"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1400" b="0"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1400" b="0"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1400" b="0"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1400" b="0"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1400" b="0"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1400" b="0"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1400" b="0"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849" name="Google Shape;849;p34"/>
          <p:cNvSpPr txBox="1">
            <a:spLocks noGrp="1"/>
          </p:cNvSpPr>
          <p:nvPr>
            <p:ph type="title" idx="2"/>
          </p:nvPr>
        </p:nvSpPr>
        <p:spPr>
          <a:xfrm>
            <a:off x="729175" y="445025"/>
            <a:ext cx="768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9175" y="445025"/>
            <a:ext cx="768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9150" y="1152475"/>
            <a:ext cx="7685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ctor"/>
              <a:buChar char="●"/>
              <a:defRPr sz="18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8" r:id="rId5"/>
    <p:sldLayoutId id="2147483661" r:id="rId6"/>
    <p:sldLayoutId id="2147483665" r:id="rId7"/>
    <p:sldLayoutId id="2147483679" r:id="rId8"/>
    <p:sldLayoutId id="2147483680" r:id="rId9"/>
    <p:sldLayoutId id="2147483683" r:id="rId10"/>
    <p:sldLayoutId id="2147483684" r:id="rId11"/>
    <p:sldLayoutId id="214748368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4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jpeg"/><Relationship Id="rId11" Type="http://schemas.openxmlformats.org/officeDocument/2006/relationships/image" Target="../media/image32.jpeg"/><Relationship Id="rId5" Type="http://schemas.openxmlformats.org/officeDocument/2006/relationships/image" Target="../media/image28.jpeg"/><Relationship Id="rId10" Type="http://schemas.microsoft.com/office/2007/relationships/hdphoto" Target="../media/hdphoto4.wdp"/><Relationship Id="rId4" Type="http://schemas.openxmlformats.org/officeDocument/2006/relationships/image" Target="../media/image27.jpeg"/><Relationship Id="rId9" Type="http://schemas.openxmlformats.org/officeDocument/2006/relationships/image" Target="../media/image31.png"/><Relationship Id="rId1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yandex.ru/video/preview/608638596760408952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43"/>
          <p:cNvSpPr txBox="1">
            <a:spLocks noGrp="1"/>
          </p:cNvSpPr>
          <p:nvPr>
            <p:ph type="ctrTitle"/>
          </p:nvPr>
        </p:nvSpPr>
        <p:spPr>
          <a:xfrm>
            <a:off x="1747603" y="1891861"/>
            <a:ext cx="6938133" cy="11220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highlight>
                  <a:schemeClr val="lt2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Профессия –</a:t>
            </a:r>
            <a:r>
              <a:rPr lang="en" sz="4800" dirty="0">
                <a:highlight>
                  <a:schemeClr val="lt2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800" dirty="0">
                <a:highlight>
                  <a:schemeClr val="lt2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учитель</a:t>
            </a:r>
            <a:br>
              <a:rPr lang="ru-RU" sz="4800" dirty="0">
                <a:highlight>
                  <a:schemeClr val="lt2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ctor"/>
              </a:rPr>
              <a:t>НОД по обучению грамоте для дошкольников 6-7 лет с ТНР</a:t>
            </a:r>
            <a:endParaRPr sz="4800" dirty="0">
              <a:highlight>
                <a:schemeClr val="lt2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4" name="Google Shape;1054;p43"/>
          <p:cNvSpPr txBox="1">
            <a:spLocks noGrp="1"/>
          </p:cNvSpPr>
          <p:nvPr>
            <p:ph type="subTitle" idx="1"/>
          </p:nvPr>
        </p:nvSpPr>
        <p:spPr>
          <a:xfrm>
            <a:off x="1560829" y="135847"/>
            <a:ext cx="7079518" cy="890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3555" marR="438150" algn="ctr">
              <a:spcBef>
                <a:spcPts val="5"/>
              </a:spcBef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Межрегиональный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конкурс интерактивных методических разработок занятий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03555" marR="438150" algn="ctr">
              <a:spcBef>
                <a:spcPts val="5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«Преподавание – искусство отдавать…»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5" name="Google Shape;1055;p43"/>
          <p:cNvSpPr/>
          <p:nvPr/>
        </p:nvSpPr>
        <p:spPr>
          <a:xfrm>
            <a:off x="8201424" y="256825"/>
            <a:ext cx="513568" cy="565551"/>
          </a:xfrm>
          <a:custGeom>
            <a:avLst/>
            <a:gdLst/>
            <a:ahLst/>
            <a:cxnLst/>
            <a:rect l="l" t="t" r="r" b="b"/>
            <a:pathLst>
              <a:path w="16479" h="18147" extrusionOk="0">
                <a:moveTo>
                  <a:pt x="6001" y="1"/>
                </a:moveTo>
                <a:lnTo>
                  <a:pt x="6001" y="6978"/>
                </a:lnTo>
                <a:cubicBezTo>
                  <a:pt x="6001" y="6978"/>
                  <a:pt x="1394" y="9073"/>
                  <a:pt x="703" y="9073"/>
                </a:cubicBezTo>
                <a:cubicBezTo>
                  <a:pt x="1" y="9073"/>
                  <a:pt x="6001" y="11169"/>
                  <a:pt x="6001" y="11169"/>
                </a:cubicBezTo>
                <a:lnTo>
                  <a:pt x="6001" y="18146"/>
                </a:lnTo>
                <a:lnTo>
                  <a:pt x="10192" y="12562"/>
                </a:lnTo>
                <a:lnTo>
                  <a:pt x="16479" y="14229"/>
                </a:lnTo>
                <a:cubicBezTo>
                  <a:pt x="16479" y="14229"/>
                  <a:pt x="13264" y="8931"/>
                  <a:pt x="13264" y="8514"/>
                </a:cubicBezTo>
                <a:cubicBezTo>
                  <a:pt x="13264" y="8097"/>
                  <a:pt x="15502" y="1394"/>
                  <a:pt x="15503" y="1394"/>
                </a:cubicBezTo>
                <a:lnTo>
                  <a:pt x="15503" y="1394"/>
                </a:lnTo>
                <a:lnTo>
                  <a:pt x="10050" y="5025"/>
                </a:lnTo>
                <a:lnTo>
                  <a:pt x="600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43"/>
          <p:cNvSpPr/>
          <p:nvPr/>
        </p:nvSpPr>
        <p:spPr>
          <a:xfrm rot="2255855">
            <a:off x="2038152" y="718938"/>
            <a:ext cx="801584" cy="789085"/>
          </a:xfrm>
          <a:custGeom>
            <a:avLst/>
            <a:gdLst/>
            <a:ahLst/>
            <a:cxnLst/>
            <a:rect l="l" t="t" r="r" b="b"/>
            <a:pathLst>
              <a:path w="32064" h="31564" extrusionOk="0">
                <a:moveTo>
                  <a:pt x="5394" y="1"/>
                </a:moveTo>
                <a:cubicBezTo>
                  <a:pt x="5394" y="1"/>
                  <a:pt x="11855" y="11662"/>
                  <a:pt x="12370" y="11880"/>
                </a:cubicBezTo>
                <a:lnTo>
                  <a:pt x="12370" y="11880"/>
                </a:lnTo>
                <a:cubicBezTo>
                  <a:pt x="11794" y="11830"/>
                  <a:pt x="1" y="11192"/>
                  <a:pt x="0" y="11192"/>
                </a:cubicBezTo>
                <a:lnTo>
                  <a:pt x="0" y="11192"/>
                </a:lnTo>
                <a:cubicBezTo>
                  <a:pt x="1" y="11193"/>
                  <a:pt x="9883" y="16681"/>
                  <a:pt x="10180" y="16681"/>
                </a:cubicBezTo>
                <a:cubicBezTo>
                  <a:pt x="10490" y="16681"/>
                  <a:pt x="3096" y="24873"/>
                  <a:pt x="3096" y="24873"/>
                </a:cubicBezTo>
                <a:lnTo>
                  <a:pt x="14586" y="21575"/>
                </a:lnTo>
                <a:lnTo>
                  <a:pt x="17681" y="31564"/>
                </a:lnTo>
                <a:lnTo>
                  <a:pt x="20170" y="22777"/>
                </a:lnTo>
                <a:lnTo>
                  <a:pt x="30766" y="31564"/>
                </a:lnTo>
                <a:lnTo>
                  <a:pt x="23765" y="19979"/>
                </a:lnTo>
                <a:lnTo>
                  <a:pt x="32064" y="20979"/>
                </a:lnTo>
                <a:lnTo>
                  <a:pt x="25063" y="14586"/>
                </a:lnTo>
                <a:cubicBezTo>
                  <a:pt x="25063" y="14586"/>
                  <a:pt x="30957" y="9395"/>
                  <a:pt x="31362" y="9085"/>
                </a:cubicBezTo>
                <a:cubicBezTo>
                  <a:pt x="31395" y="9060"/>
                  <a:pt x="31360" y="9048"/>
                  <a:pt x="31267" y="9048"/>
                </a:cubicBezTo>
                <a:cubicBezTo>
                  <a:pt x="30270" y="9048"/>
                  <a:pt x="22670" y="10383"/>
                  <a:pt x="22670" y="10383"/>
                </a:cubicBezTo>
                <a:lnTo>
                  <a:pt x="20074" y="1"/>
                </a:lnTo>
                <a:lnTo>
                  <a:pt x="17276" y="9490"/>
                </a:lnTo>
                <a:cubicBezTo>
                  <a:pt x="17276" y="9490"/>
                  <a:pt x="5692" y="1"/>
                  <a:pt x="53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7" name="Google Shape;1057;p43"/>
          <p:cNvGrpSpPr/>
          <p:nvPr/>
        </p:nvGrpSpPr>
        <p:grpSpPr>
          <a:xfrm>
            <a:off x="1566542" y="2950367"/>
            <a:ext cx="707850" cy="785712"/>
            <a:chOff x="777100" y="158663"/>
            <a:chExt cx="707850" cy="785712"/>
          </a:xfrm>
        </p:grpSpPr>
        <p:cxnSp>
          <p:nvCxnSpPr>
            <p:cNvPr id="1058" name="Google Shape;1058;p43"/>
            <p:cNvCxnSpPr/>
            <p:nvPr/>
          </p:nvCxnSpPr>
          <p:spPr>
            <a:xfrm rot="10800000" flipH="1">
              <a:off x="777100" y="158675"/>
              <a:ext cx="416700" cy="4821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43"/>
            <p:cNvCxnSpPr/>
            <p:nvPr/>
          </p:nvCxnSpPr>
          <p:spPr>
            <a:xfrm flipH="1">
              <a:off x="809503" y="158663"/>
              <a:ext cx="384300" cy="7749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43"/>
            <p:cNvCxnSpPr/>
            <p:nvPr/>
          </p:nvCxnSpPr>
          <p:spPr>
            <a:xfrm rot="10800000" flipH="1">
              <a:off x="807425" y="293075"/>
              <a:ext cx="527700" cy="6513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43"/>
            <p:cNvCxnSpPr/>
            <p:nvPr/>
          </p:nvCxnSpPr>
          <p:spPr>
            <a:xfrm flipH="1">
              <a:off x="1087625" y="293075"/>
              <a:ext cx="247500" cy="6186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43"/>
            <p:cNvCxnSpPr/>
            <p:nvPr/>
          </p:nvCxnSpPr>
          <p:spPr>
            <a:xfrm rot="10800000" flipH="1">
              <a:off x="1100675" y="547000"/>
              <a:ext cx="312600" cy="3648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43"/>
            <p:cNvCxnSpPr/>
            <p:nvPr/>
          </p:nvCxnSpPr>
          <p:spPr>
            <a:xfrm flipH="1">
              <a:off x="1315750" y="547000"/>
              <a:ext cx="91200" cy="3648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4" name="Google Shape;1064;p43"/>
            <p:cNvCxnSpPr/>
            <p:nvPr/>
          </p:nvCxnSpPr>
          <p:spPr>
            <a:xfrm rot="10800000" flipH="1">
              <a:off x="1315750" y="703175"/>
              <a:ext cx="169200" cy="2085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65" name="Google Shape;1065;p43"/>
          <p:cNvGrpSpPr/>
          <p:nvPr/>
        </p:nvGrpSpPr>
        <p:grpSpPr>
          <a:xfrm>
            <a:off x="8048253" y="1377362"/>
            <a:ext cx="294100" cy="1072675"/>
            <a:chOff x="7824514" y="1953900"/>
            <a:chExt cx="294100" cy="1072675"/>
          </a:xfrm>
        </p:grpSpPr>
        <p:sp>
          <p:nvSpPr>
            <p:cNvPr id="1066" name="Google Shape;1066;p43"/>
            <p:cNvSpPr/>
            <p:nvPr/>
          </p:nvSpPr>
          <p:spPr>
            <a:xfrm>
              <a:off x="7837914" y="2185300"/>
              <a:ext cx="161050" cy="637000"/>
            </a:xfrm>
            <a:custGeom>
              <a:avLst/>
              <a:gdLst/>
              <a:ahLst/>
              <a:cxnLst/>
              <a:rect l="l" t="t" r="r" b="b"/>
              <a:pathLst>
                <a:path w="6442" h="25480" extrusionOk="0">
                  <a:moveTo>
                    <a:pt x="1988" y="1"/>
                  </a:moveTo>
                  <a:lnTo>
                    <a:pt x="0" y="370"/>
                  </a:lnTo>
                  <a:lnTo>
                    <a:pt x="4465" y="25480"/>
                  </a:lnTo>
                  <a:lnTo>
                    <a:pt x="6441" y="25111"/>
                  </a:lnTo>
                  <a:lnTo>
                    <a:pt x="1988" y="1"/>
                  </a:lnTo>
                  <a:close/>
                </a:path>
              </a:pathLst>
            </a:custGeom>
            <a:solidFill>
              <a:srgbClr val="377E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3"/>
            <p:cNvSpPr/>
            <p:nvPr/>
          </p:nvSpPr>
          <p:spPr>
            <a:xfrm>
              <a:off x="7899514" y="2171600"/>
              <a:ext cx="173550" cy="639100"/>
            </a:xfrm>
            <a:custGeom>
              <a:avLst/>
              <a:gdLst/>
              <a:ahLst/>
              <a:cxnLst/>
              <a:rect l="l" t="t" r="r" b="b"/>
              <a:pathLst>
                <a:path w="6942" h="25564" extrusionOk="0">
                  <a:moveTo>
                    <a:pt x="2477" y="1"/>
                  </a:moveTo>
                  <a:lnTo>
                    <a:pt x="1" y="465"/>
                  </a:lnTo>
                  <a:lnTo>
                    <a:pt x="4465" y="25564"/>
                  </a:lnTo>
                  <a:lnTo>
                    <a:pt x="4477" y="25564"/>
                  </a:lnTo>
                  <a:lnTo>
                    <a:pt x="6942" y="25111"/>
                  </a:lnTo>
                  <a:lnTo>
                    <a:pt x="2477" y="1"/>
                  </a:lnTo>
                  <a:close/>
                </a:path>
              </a:pathLst>
            </a:custGeom>
            <a:solidFill>
              <a:srgbClr val="377E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3"/>
            <p:cNvSpPr/>
            <p:nvPr/>
          </p:nvSpPr>
          <p:spPr>
            <a:xfrm>
              <a:off x="7824514" y="1953900"/>
              <a:ext cx="294100" cy="1072675"/>
            </a:xfrm>
            <a:custGeom>
              <a:avLst/>
              <a:gdLst/>
              <a:ahLst/>
              <a:cxnLst/>
              <a:rect l="l" t="t" r="r" b="b"/>
              <a:pathLst>
                <a:path w="11764" h="42907" extrusionOk="0">
                  <a:moveTo>
                    <a:pt x="1584" y="1125"/>
                  </a:moveTo>
                  <a:lnTo>
                    <a:pt x="2739" y="3339"/>
                  </a:lnTo>
                  <a:cubicBezTo>
                    <a:pt x="2500" y="3527"/>
                    <a:pt x="2240" y="3619"/>
                    <a:pt x="1970" y="3619"/>
                  </a:cubicBezTo>
                  <a:cubicBezTo>
                    <a:pt x="1743" y="3619"/>
                    <a:pt x="1508" y="3553"/>
                    <a:pt x="1274" y="3423"/>
                  </a:cubicBezTo>
                  <a:lnTo>
                    <a:pt x="1584" y="1125"/>
                  </a:lnTo>
                  <a:close/>
                  <a:moveTo>
                    <a:pt x="3024" y="3875"/>
                  </a:moveTo>
                  <a:lnTo>
                    <a:pt x="5251" y="8114"/>
                  </a:lnTo>
                  <a:lnTo>
                    <a:pt x="2655" y="8602"/>
                  </a:lnTo>
                  <a:lnTo>
                    <a:pt x="548" y="8995"/>
                  </a:lnTo>
                  <a:lnTo>
                    <a:pt x="1203" y="4030"/>
                  </a:lnTo>
                  <a:cubicBezTo>
                    <a:pt x="1468" y="4167"/>
                    <a:pt x="1739" y="4235"/>
                    <a:pt x="2005" y="4235"/>
                  </a:cubicBezTo>
                  <a:cubicBezTo>
                    <a:pt x="2362" y="4235"/>
                    <a:pt x="2711" y="4114"/>
                    <a:pt x="3024" y="3875"/>
                  </a:cubicBezTo>
                  <a:close/>
                  <a:moveTo>
                    <a:pt x="5477" y="8709"/>
                  </a:moveTo>
                  <a:lnTo>
                    <a:pt x="9942" y="33819"/>
                  </a:lnTo>
                  <a:lnTo>
                    <a:pt x="7477" y="34272"/>
                  </a:lnTo>
                  <a:lnTo>
                    <a:pt x="7465" y="34272"/>
                  </a:lnTo>
                  <a:lnTo>
                    <a:pt x="3001" y="9173"/>
                  </a:lnTo>
                  <a:lnTo>
                    <a:pt x="5477" y="8709"/>
                  </a:lnTo>
                  <a:close/>
                  <a:moveTo>
                    <a:pt x="2524" y="9257"/>
                  </a:moveTo>
                  <a:lnTo>
                    <a:pt x="6977" y="34367"/>
                  </a:lnTo>
                  <a:lnTo>
                    <a:pt x="5001" y="34736"/>
                  </a:lnTo>
                  <a:lnTo>
                    <a:pt x="536" y="9626"/>
                  </a:lnTo>
                  <a:lnTo>
                    <a:pt x="2524" y="9257"/>
                  </a:lnTo>
                  <a:close/>
                  <a:moveTo>
                    <a:pt x="10049" y="34426"/>
                  </a:moveTo>
                  <a:lnTo>
                    <a:pt x="10204" y="35272"/>
                  </a:lnTo>
                  <a:lnTo>
                    <a:pt x="5263" y="36189"/>
                  </a:lnTo>
                  <a:lnTo>
                    <a:pt x="5108" y="35343"/>
                  </a:lnTo>
                  <a:lnTo>
                    <a:pt x="7585" y="34891"/>
                  </a:lnTo>
                  <a:lnTo>
                    <a:pt x="10049" y="34426"/>
                  </a:lnTo>
                  <a:close/>
                  <a:moveTo>
                    <a:pt x="10597" y="37486"/>
                  </a:moveTo>
                  <a:lnTo>
                    <a:pt x="11109" y="40332"/>
                  </a:lnTo>
                  <a:cubicBezTo>
                    <a:pt x="11216" y="40999"/>
                    <a:pt x="10894" y="41606"/>
                    <a:pt x="10394" y="41701"/>
                  </a:cubicBezTo>
                  <a:lnTo>
                    <a:pt x="7299" y="42273"/>
                  </a:lnTo>
                  <a:cubicBezTo>
                    <a:pt x="7253" y="42281"/>
                    <a:pt x="7206" y="42286"/>
                    <a:pt x="7160" y="42286"/>
                  </a:cubicBezTo>
                  <a:cubicBezTo>
                    <a:pt x="6958" y="42286"/>
                    <a:pt x="6759" y="42202"/>
                    <a:pt x="6584" y="42046"/>
                  </a:cubicBezTo>
                  <a:cubicBezTo>
                    <a:pt x="6370" y="41856"/>
                    <a:pt x="6215" y="41570"/>
                    <a:pt x="6168" y="41249"/>
                  </a:cubicBezTo>
                  <a:lnTo>
                    <a:pt x="5656" y="38391"/>
                  </a:lnTo>
                  <a:lnTo>
                    <a:pt x="10597" y="37486"/>
                  </a:lnTo>
                  <a:close/>
                  <a:moveTo>
                    <a:pt x="1424" y="0"/>
                  </a:moveTo>
                  <a:cubicBezTo>
                    <a:pt x="1410" y="0"/>
                    <a:pt x="1395" y="2"/>
                    <a:pt x="1381" y="6"/>
                  </a:cubicBezTo>
                  <a:cubicBezTo>
                    <a:pt x="1286" y="17"/>
                    <a:pt x="1203" y="113"/>
                    <a:pt x="1191" y="232"/>
                  </a:cubicBezTo>
                  <a:lnTo>
                    <a:pt x="0" y="9280"/>
                  </a:lnTo>
                  <a:lnTo>
                    <a:pt x="0" y="9292"/>
                  </a:lnTo>
                  <a:cubicBezTo>
                    <a:pt x="0" y="9316"/>
                    <a:pt x="0" y="9328"/>
                    <a:pt x="0" y="9352"/>
                  </a:cubicBezTo>
                  <a:cubicBezTo>
                    <a:pt x="0" y="9364"/>
                    <a:pt x="0" y="9376"/>
                    <a:pt x="0" y="9376"/>
                  </a:cubicBezTo>
                  <a:cubicBezTo>
                    <a:pt x="0" y="9388"/>
                    <a:pt x="0" y="9400"/>
                    <a:pt x="0" y="9411"/>
                  </a:cubicBezTo>
                  <a:lnTo>
                    <a:pt x="4584" y="35129"/>
                  </a:lnTo>
                  <a:lnTo>
                    <a:pt x="4834" y="36581"/>
                  </a:lnTo>
                  <a:cubicBezTo>
                    <a:pt x="4846" y="36605"/>
                    <a:pt x="4846" y="36629"/>
                    <a:pt x="4858" y="36653"/>
                  </a:cubicBezTo>
                  <a:cubicBezTo>
                    <a:pt x="4858" y="36677"/>
                    <a:pt x="4858" y="36701"/>
                    <a:pt x="4858" y="36724"/>
                  </a:cubicBezTo>
                  <a:lnTo>
                    <a:pt x="5120" y="38177"/>
                  </a:lnTo>
                  <a:lnTo>
                    <a:pt x="5680" y="41344"/>
                  </a:lnTo>
                  <a:cubicBezTo>
                    <a:pt x="5775" y="41820"/>
                    <a:pt x="6001" y="42249"/>
                    <a:pt x="6322" y="42546"/>
                  </a:cubicBezTo>
                  <a:cubicBezTo>
                    <a:pt x="6590" y="42784"/>
                    <a:pt x="6907" y="42907"/>
                    <a:pt x="7219" y="42907"/>
                  </a:cubicBezTo>
                  <a:cubicBezTo>
                    <a:pt x="7282" y="42907"/>
                    <a:pt x="7344" y="42902"/>
                    <a:pt x="7406" y="42892"/>
                  </a:cubicBezTo>
                  <a:lnTo>
                    <a:pt x="10502" y="42320"/>
                  </a:lnTo>
                  <a:cubicBezTo>
                    <a:pt x="11275" y="42177"/>
                    <a:pt x="11764" y="41249"/>
                    <a:pt x="11585" y="40249"/>
                  </a:cubicBezTo>
                  <a:lnTo>
                    <a:pt x="11025" y="37093"/>
                  </a:lnTo>
                  <a:lnTo>
                    <a:pt x="10764" y="35629"/>
                  </a:lnTo>
                  <a:cubicBezTo>
                    <a:pt x="10764" y="35605"/>
                    <a:pt x="10752" y="35581"/>
                    <a:pt x="10740" y="35569"/>
                  </a:cubicBezTo>
                  <a:cubicBezTo>
                    <a:pt x="10740" y="35546"/>
                    <a:pt x="10740" y="35522"/>
                    <a:pt x="10740" y="35498"/>
                  </a:cubicBezTo>
                  <a:lnTo>
                    <a:pt x="10478" y="34034"/>
                  </a:lnTo>
                  <a:lnTo>
                    <a:pt x="5906" y="8316"/>
                  </a:lnTo>
                  <a:cubicBezTo>
                    <a:pt x="5906" y="8304"/>
                    <a:pt x="5906" y="8304"/>
                    <a:pt x="5894" y="8292"/>
                  </a:cubicBezTo>
                  <a:cubicBezTo>
                    <a:pt x="5894" y="8280"/>
                    <a:pt x="5894" y="8268"/>
                    <a:pt x="5894" y="8257"/>
                  </a:cubicBezTo>
                  <a:cubicBezTo>
                    <a:pt x="5882" y="8245"/>
                    <a:pt x="5882" y="8233"/>
                    <a:pt x="5870" y="8221"/>
                  </a:cubicBezTo>
                  <a:cubicBezTo>
                    <a:pt x="5870" y="8221"/>
                    <a:pt x="5870" y="8209"/>
                    <a:pt x="5870" y="8209"/>
                  </a:cubicBezTo>
                  <a:lnTo>
                    <a:pt x="1631" y="148"/>
                  </a:lnTo>
                  <a:cubicBezTo>
                    <a:pt x="1591" y="57"/>
                    <a:pt x="1507" y="0"/>
                    <a:pt x="1424" y="0"/>
                  </a:cubicBezTo>
                  <a:close/>
                </a:path>
              </a:pathLst>
            </a:custGeom>
            <a:solidFill>
              <a:schemeClr val="dk1"/>
            </a:solidFill>
            <a:ln w="15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3"/>
            <p:cNvSpPr/>
            <p:nvPr/>
          </p:nvSpPr>
          <p:spPr>
            <a:xfrm>
              <a:off x="7952214" y="2814550"/>
              <a:ext cx="127400" cy="44075"/>
            </a:xfrm>
            <a:custGeom>
              <a:avLst/>
              <a:gdLst/>
              <a:ahLst/>
              <a:cxnLst/>
              <a:rect l="l" t="t" r="r" b="b"/>
              <a:pathLst>
                <a:path w="5096" h="1763" extrusionOk="0">
                  <a:moveTo>
                    <a:pt x="4953" y="0"/>
                  </a:moveTo>
                  <a:lnTo>
                    <a:pt x="2477" y="465"/>
                  </a:lnTo>
                  <a:lnTo>
                    <a:pt x="0" y="917"/>
                  </a:lnTo>
                  <a:lnTo>
                    <a:pt x="155" y="1763"/>
                  </a:lnTo>
                  <a:lnTo>
                    <a:pt x="5096" y="846"/>
                  </a:lnTo>
                  <a:lnTo>
                    <a:pt x="4953" y="0"/>
                  </a:lnTo>
                  <a:close/>
                </a:path>
              </a:pathLst>
            </a:custGeom>
            <a:solidFill>
              <a:srgbClr val="B3E8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3"/>
            <p:cNvSpPr/>
            <p:nvPr/>
          </p:nvSpPr>
          <p:spPr>
            <a:xfrm>
              <a:off x="7856364" y="1982000"/>
              <a:ext cx="36625" cy="62400"/>
            </a:xfrm>
            <a:custGeom>
              <a:avLst/>
              <a:gdLst/>
              <a:ahLst/>
              <a:cxnLst/>
              <a:rect l="l" t="t" r="r" b="b"/>
              <a:pathLst>
                <a:path w="1465" h="2496" extrusionOk="0">
                  <a:moveTo>
                    <a:pt x="310" y="1"/>
                  </a:moveTo>
                  <a:lnTo>
                    <a:pt x="0" y="2299"/>
                  </a:lnTo>
                  <a:cubicBezTo>
                    <a:pt x="234" y="2429"/>
                    <a:pt x="469" y="2495"/>
                    <a:pt x="696" y="2495"/>
                  </a:cubicBezTo>
                  <a:cubicBezTo>
                    <a:pt x="966" y="2495"/>
                    <a:pt x="1226" y="2403"/>
                    <a:pt x="1465" y="2215"/>
                  </a:cubicBezTo>
                  <a:lnTo>
                    <a:pt x="310" y="1"/>
                  </a:lnTo>
                  <a:close/>
                </a:path>
              </a:pathLst>
            </a:custGeom>
            <a:solidFill>
              <a:srgbClr val="22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3"/>
            <p:cNvSpPr/>
            <p:nvPr/>
          </p:nvSpPr>
          <p:spPr>
            <a:xfrm>
              <a:off x="7838189" y="2050775"/>
              <a:ext cx="117600" cy="128000"/>
            </a:xfrm>
            <a:custGeom>
              <a:avLst/>
              <a:gdLst/>
              <a:ahLst/>
              <a:cxnLst/>
              <a:rect l="l" t="t" r="r" b="b"/>
              <a:pathLst>
                <a:path w="4704" h="5120" extrusionOk="0">
                  <a:moveTo>
                    <a:pt x="2477" y="0"/>
                  </a:moveTo>
                  <a:cubicBezTo>
                    <a:pt x="2164" y="239"/>
                    <a:pt x="1815" y="360"/>
                    <a:pt x="1458" y="360"/>
                  </a:cubicBezTo>
                  <a:cubicBezTo>
                    <a:pt x="1192" y="360"/>
                    <a:pt x="921" y="292"/>
                    <a:pt x="656" y="155"/>
                  </a:cubicBezTo>
                  <a:lnTo>
                    <a:pt x="1" y="5120"/>
                  </a:lnTo>
                  <a:lnTo>
                    <a:pt x="2096" y="4727"/>
                  </a:lnTo>
                  <a:lnTo>
                    <a:pt x="4704" y="4239"/>
                  </a:lnTo>
                  <a:lnTo>
                    <a:pt x="24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3"/>
            <p:cNvSpPr/>
            <p:nvPr/>
          </p:nvSpPr>
          <p:spPr>
            <a:xfrm>
              <a:off x="7959339" y="2854425"/>
              <a:ext cx="127425" cy="44075"/>
            </a:xfrm>
            <a:custGeom>
              <a:avLst/>
              <a:gdLst/>
              <a:ahLst/>
              <a:cxnLst/>
              <a:rect l="l" t="t" r="r" b="b"/>
              <a:pathLst>
                <a:path w="5097" h="1763" extrusionOk="0">
                  <a:moveTo>
                    <a:pt x="4942" y="1"/>
                  </a:moveTo>
                  <a:lnTo>
                    <a:pt x="1" y="918"/>
                  </a:lnTo>
                  <a:lnTo>
                    <a:pt x="156" y="1763"/>
                  </a:lnTo>
                  <a:lnTo>
                    <a:pt x="5097" y="846"/>
                  </a:lnTo>
                  <a:lnTo>
                    <a:pt x="4942" y="1"/>
                  </a:lnTo>
                  <a:close/>
                </a:path>
              </a:pathLst>
            </a:custGeom>
            <a:solidFill>
              <a:srgbClr val="B3E8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3"/>
            <p:cNvSpPr/>
            <p:nvPr/>
          </p:nvSpPr>
          <p:spPr>
            <a:xfrm>
              <a:off x="7965889" y="2891050"/>
              <a:ext cx="139025" cy="120000"/>
            </a:xfrm>
            <a:custGeom>
              <a:avLst/>
              <a:gdLst/>
              <a:ahLst/>
              <a:cxnLst/>
              <a:rect l="l" t="t" r="r" b="b"/>
              <a:pathLst>
                <a:path w="5561" h="4800" extrusionOk="0">
                  <a:moveTo>
                    <a:pt x="4942" y="0"/>
                  </a:moveTo>
                  <a:lnTo>
                    <a:pt x="2025" y="536"/>
                  </a:lnTo>
                  <a:lnTo>
                    <a:pt x="1" y="917"/>
                  </a:lnTo>
                  <a:lnTo>
                    <a:pt x="513" y="3763"/>
                  </a:lnTo>
                  <a:cubicBezTo>
                    <a:pt x="560" y="4084"/>
                    <a:pt x="715" y="4370"/>
                    <a:pt x="929" y="4560"/>
                  </a:cubicBezTo>
                  <a:cubicBezTo>
                    <a:pt x="1104" y="4716"/>
                    <a:pt x="1303" y="4800"/>
                    <a:pt x="1505" y="4800"/>
                  </a:cubicBezTo>
                  <a:cubicBezTo>
                    <a:pt x="1551" y="4800"/>
                    <a:pt x="1598" y="4795"/>
                    <a:pt x="1644" y="4787"/>
                  </a:cubicBezTo>
                  <a:lnTo>
                    <a:pt x="3061" y="4525"/>
                  </a:lnTo>
                  <a:lnTo>
                    <a:pt x="4739" y="4215"/>
                  </a:lnTo>
                  <a:cubicBezTo>
                    <a:pt x="5239" y="4120"/>
                    <a:pt x="5561" y="3513"/>
                    <a:pt x="5454" y="2858"/>
                  </a:cubicBezTo>
                  <a:lnTo>
                    <a:pt x="4942" y="0"/>
                  </a:lnTo>
                  <a:close/>
                </a:path>
              </a:pathLst>
            </a:custGeom>
            <a:solidFill>
              <a:srgbClr val="F09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4" name="Google Shape;1074;p43"/>
          <p:cNvGrpSpPr/>
          <p:nvPr/>
        </p:nvGrpSpPr>
        <p:grpSpPr>
          <a:xfrm>
            <a:off x="789985" y="1290056"/>
            <a:ext cx="995674" cy="1079635"/>
            <a:chOff x="789985" y="1290056"/>
            <a:chExt cx="995674" cy="1079635"/>
          </a:xfrm>
        </p:grpSpPr>
        <p:sp>
          <p:nvSpPr>
            <p:cNvPr id="1075" name="Google Shape;1075;p43"/>
            <p:cNvSpPr/>
            <p:nvPr/>
          </p:nvSpPr>
          <p:spPr>
            <a:xfrm rot="-1669840">
              <a:off x="990710" y="1407930"/>
              <a:ext cx="585423" cy="816533"/>
            </a:xfrm>
            <a:custGeom>
              <a:avLst/>
              <a:gdLst/>
              <a:ahLst/>
              <a:cxnLst/>
              <a:rect l="l" t="t" r="r" b="b"/>
              <a:pathLst>
                <a:path w="37672" h="52544" extrusionOk="0">
                  <a:moveTo>
                    <a:pt x="32525" y="1"/>
                  </a:moveTo>
                  <a:cubicBezTo>
                    <a:pt x="32510" y="1"/>
                    <a:pt x="32495" y="1"/>
                    <a:pt x="32481" y="1"/>
                  </a:cubicBezTo>
                  <a:lnTo>
                    <a:pt x="6906" y="168"/>
                  </a:lnTo>
                  <a:lnTo>
                    <a:pt x="1679" y="203"/>
                  </a:lnTo>
                  <a:cubicBezTo>
                    <a:pt x="751" y="215"/>
                    <a:pt x="1" y="977"/>
                    <a:pt x="1" y="1906"/>
                  </a:cubicBezTo>
                  <a:lnTo>
                    <a:pt x="12" y="2704"/>
                  </a:lnTo>
                  <a:cubicBezTo>
                    <a:pt x="1429" y="2728"/>
                    <a:pt x="2834" y="3525"/>
                    <a:pt x="3489" y="4799"/>
                  </a:cubicBezTo>
                  <a:cubicBezTo>
                    <a:pt x="3644" y="5085"/>
                    <a:pt x="3525" y="5430"/>
                    <a:pt x="3239" y="5585"/>
                  </a:cubicBezTo>
                  <a:cubicBezTo>
                    <a:pt x="3153" y="5631"/>
                    <a:pt x="3061" y="5653"/>
                    <a:pt x="2970" y="5653"/>
                  </a:cubicBezTo>
                  <a:cubicBezTo>
                    <a:pt x="2758" y="5653"/>
                    <a:pt x="2553" y="5535"/>
                    <a:pt x="2453" y="5335"/>
                  </a:cubicBezTo>
                  <a:cubicBezTo>
                    <a:pt x="2001" y="4466"/>
                    <a:pt x="1013" y="3906"/>
                    <a:pt x="24" y="3871"/>
                  </a:cubicBezTo>
                  <a:lnTo>
                    <a:pt x="24" y="3871"/>
                  </a:lnTo>
                  <a:lnTo>
                    <a:pt x="36" y="5656"/>
                  </a:lnTo>
                  <a:cubicBezTo>
                    <a:pt x="227" y="5799"/>
                    <a:pt x="322" y="6037"/>
                    <a:pt x="251" y="6276"/>
                  </a:cubicBezTo>
                  <a:cubicBezTo>
                    <a:pt x="215" y="6407"/>
                    <a:pt x="143" y="6502"/>
                    <a:pt x="48" y="6585"/>
                  </a:cubicBezTo>
                  <a:lnTo>
                    <a:pt x="60" y="8050"/>
                  </a:lnTo>
                  <a:cubicBezTo>
                    <a:pt x="1465" y="8085"/>
                    <a:pt x="2870" y="8883"/>
                    <a:pt x="3525" y="10157"/>
                  </a:cubicBezTo>
                  <a:cubicBezTo>
                    <a:pt x="3680" y="10443"/>
                    <a:pt x="3561" y="10788"/>
                    <a:pt x="3275" y="10943"/>
                  </a:cubicBezTo>
                  <a:cubicBezTo>
                    <a:pt x="3189" y="10985"/>
                    <a:pt x="3099" y="11006"/>
                    <a:pt x="3010" y="11006"/>
                  </a:cubicBezTo>
                  <a:cubicBezTo>
                    <a:pt x="2800" y="11006"/>
                    <a:pt x="2598" y="10893"/>
                    <a:pt x="2489" y="10693"/>
                  </a:cubicBezTo>
                  <a:cubicBezTo>
                    <a:pt x="2037" y="9824"/>
                    <a:pt x="1048" y="9264"/>
                    <a:pt x="60" y="9228"/>
                  </a:cubicBezTo>
                  <a:lnTo>
                    <a:pt x="60" y="9228"/>
                  </a:lnTo>
                  <a:lnTo>
                    <a:pt x="72" y="11014"/>
                  </a:lnTo>
                  <a:cubicBezTo>
                    <a:pt x="262" y="11157"/>
                    <a:pt x="358" y="11395"/>
                    <a:pt x="286" y="11633"/>
                  </a:cubicBezTo>
                  <a:cubicBezTo>
                    <a:pt x="251" y="11764"/>
                    <a:pt x="179" y="11860"/>
                    <a:pt x="84" y="11943"/>
                  </a:cubicBezTo>
                  <a:lnTo>
                    <a:pt x="96" y="13407"/>
                  </a:lnTo>
                  <a:cubicBezTo>
                    <a:pt x="1513" y="13443"/>
                    <a:pt x="2906" y="14241"/>
                    <a:pt x="3561" y="15515"/>
                  </a:cubicBezTo>
                  <a:cubicBezTo>
                    <a:pt x="3715" y="15801"/>
                    <a:pt x="3608" y="16146"/>
                    <a:pt x="3310" y="16301"/>
                  </a:cubicBezTo>
                  <a:cubicBezTo>
                    <a:pt x="3225" y="16343"/>
                    <a:pt x="3135" y="16364"/>
                    <a:pt x="3045" y="16364"/>
                  </a:cubicBezTo>
                  <a:cubicBezTo>
                    <a:pt x="2836" y="16364"/>
                    <a:pt x="2633" y="16251"/>
                    <a:pt x="2525" y="16051"/>
                  </a:cubicBezTo>
                  <a:cubicBezTo>
                    <a:pt x="2072" y="15181"/>
                    <a:pt x="1084" y="14622"/>
                    <a:pt x="108" y="14586"/>
                  </a:cubicBezTo>
                  <a:lnTo>
                    <a:pt x="108" y="14586"/>
                  </a:lnTo>
                  <a:lnTo>
                    <a:pt x="120" y="16372"/>
                  </a:lnTo>
                  <a:cubicBezTo>
                    <a:pt x="298" y="16515"/>
                    <a:pt x="393" y="16753"/>
                    <a:pt x="322" y="16991"/>
                  </a:cubicBezTo>
                  <a:cubicBezTo>
                    <a:pt x="298" y="17122"/>
                    <a:pt x="215" y="17217"/>
                    <a:pt x="120" y="17301"/>
                  </a:cubicBezTo>
                  <a:lnTo>
                    <a:pt x="132" y="18765"/>
                  </a:lnTo>
                  <a:cubicBezTo>
                    <a:pt x="1548" y="18801"/>
                    <a:pt x="2941" y="19599"/>
                    <a:pt x="3608" y="20873"/>
                  </a:cubicBezTo>
                  <a:cubicBezTo>
                    <a:pt x="3751" y="21158"/>
                    <a:pt x="3644" y="21504"/>
                    <a:pt x="3358" y="21658"/>
                  </a:cubicBezTo>
                  <a:cubicBezTo>
                    <a:pt x="3273" y="21701"/>
                    <a:pt x="3181" y="21721"/>
                    <a:pt x="3090" y="21721"/>
                  </a:cubicBezTo>
                  <a:cubicBezTo>
                    <a:pt x="2877" y="21721"/>
                    <a:pt x="2669" y="21609"/>
                    <a:pt x="2560" y="21408"/>
                  </a:cubicBezTo>
                  <a:cubicBezTo>
                    <a:pt x="2120" y="20539"/>
                    <a:pt x="1120" y="19980"/>
                    <a:pt x="143" y="19944"/>
                  </a:cubicBezTo>
                  <a:lnTo>
                    <a:pt x="143" y="19944"/>
                  </a:lnTo>
                  <a:lnTo>
                    <a:pt x="155" y="21730"/>
                  </a:lnTo>
                  <a:cubicBezTo>
                    <a:pt x="346" y="21873"/>
                    <a:pt x="429" y="22111"/>
                    <a:pt x="358" y="22349"/>
                  </a:cubicBezTo>
                  <a:cubicBezTo>
                    <a:pt x="334" y="22480"/>
                    <a:pt x="251" y="22575"/>
                    <a:pt x="155" y="22659"/>
                  </a:cubicBezTo>
                  <a:lnTo>
                    <a:pt x="167" y="24123"/>
                  </a:lnTo>
                  <a:cubicBezTo>
                    <a:pt x="1584" y="24159"/>
                    <a:pt x="2989" y="24956"/>
                    <a:pt x="3644" y="26218"/>
                  </a:cubicBezTo>
                  <a:cubicBezTo>
                    <a:pt x="3787" y="26516"/>
                    <a:pt x="3680" y="26861"/>
                    <a:pt x="3394" y="27016"/>
                  </a:cubicBezTo>
                  <a:cubicBezTo>
                    <a:pt x="3309" y="27059"/>
                    <a:pt x="3217" y="27079"/>
                    <a:pt x="3126" y="27079"/>
                  </a:cubicBezTo>
                  <a:cubicBezTo>
                    <a:pt x="2914" y="27079"/>
                    <a:pt x="2708" y="26967"/>
                    <a:pt x="2608" y="26766"/>
                  </a:cubicBezTo>
                  <a:cubicBezTo>
                    <a:pt x="2156" y="25897"/>
                    <a:pt x="1167" y="25326"/>
                    <a:pt x="179" y="25302"/>
                  </a:cubicBezTo>
                  <a:lnTo>
                    <a:pt x="179" y="25302"/>
                  </a:lnTo>
                  <a:lnTo>
                    <a:pt x="191" y="27088"/>
                  </a:lnTo>
                  <a:cubicBezTo>
                    <a:pt x="382" y="27231"/>
                    <a:pt x="465" y="27469"/>
                    <a:pt x="405" y="27707"/>
                  </a:cubicBezTo>
                  <a:cubicBezTo>
                    <a:pt x="370" y="27838"/>
                    <a:pt x="298" y="27933"/>
                    <a:pt x="203" y="28004"/>
                  </a:cubicBezTo>
                  <a:lnTo>
                    <a:pt x="215" y="29481"/>
                  </a:lnTo>
                  <a:cubicBezTo>
                    <a:pt x="1620" y="29517"/>
                    <a:pt x="3025" y="30314"/>
                    <a:pt x="3680" y="31576"/>
                  </a:cubicBezTo>
                  <a:cubicBezTo>
                    <a:pt x="3822" y="31874"/>
                    <a:pt x="3715" y="32219"/>
                    <a:pt x="3430" y="32374"/>
                  </a:cubicBezTo>
                  <a:cubicBezTo>
                    <a:pt x="3344" y="32417"/>
                    <a:pt x="3253" y="32437"/>
                    <a:pt x="3162" y="32437"/>
                  </a:cubicBezTo>
                  <a:cubicBezTo>
                    <a:pt x="2950" y="32437"/>
                    <a:pt x="2744" y="32324"/>
                    <a:pt x="2644" y="32124"/>
                  </a:cubicBezTo>
                  <a:cubicBezTo>
                    <a:pt x="2191" y="31255"/>
                    <a:pt x="1203" y="30683"/>
                    <a:pt x="215" y="30660"/>
                  </a:cubicBezTo>
                  <a:lnTo>
                    <a:pt x="215" y="30660"/>
                  </a:lnTo>
                  <a:lnTo>
                    <a:pt x="227" y="32445"/>
                  </a:lnTo>
                  <a:cubicBezTo>
                    <a:pt x="417" y="32576"/>
                    <a:pt x="501" y="32826"/>
                    <a:pt x="441" y="33065"/>
                  </a:cubicBezTo>
                  <a:cubicBezTo>
                    <a:pt x="405" y="33184"/>
                    <a:pt x="334" y="33291"/>
                    <a:pt x="239" y="33362"/>
                  </a:cubicBezTo>
                  <a:lnTo>
                    <a:pt x="251" y="34839"/>
                  </a:lnTo>
                  <a:cubicBezTo>
                    <a:pt x="1656" y="34874"/>
                    <a:pt x="3060" y="35672"/>
                    <a:pt x="3715" y="36934"/>
                  </a:cubicBezTo>
                  <a:cubicBezTo>
                    <a:pt x="3870" y="37220"/>
                    <a:pt x="3751" y="37577"/>
                    <a:pt x="3465" y="37720"/>
                  </a:cubicBezTo>
                  <a:cubicBezTo>
                    <a:pt x="3379" y="37766"/>
                    <a:pt x="3287" y="37788"/>
                    <a:pt x="3196" y="37788"/>
                  </a:cubicBezTo>
                  <a:cubicBezTo>
                    <a:pt x="2984" y="37788"/>
                    <a:pt x="2779" y="37670"/>
                    <a:pt x="2679" y="37470"/>
                  </a:cubicBezTo>
                  <a:cubicBezTo>
                    <a:pt x="2227" y="36613"/>
                    <a:pt x="1239" y="36041"/>
                    <a:pt x="251" y="36005"/>
                  </a:cubicBezTo>
                  <a:lnTo>
                    <a:pt x="251" y="36005"/>
                  </a:lnTo>
                  <a:lnTo>
                    <a:pt x="262" y="37791"/>
                  </a:lnTo>
                  <a:cubicBezTo>
                    <a:pt x="453" y="37934"/>
                    <a:pt x="548" y="38184"/>
                    <a:pt x="477" y="38422"/>
                  </a:cubicBezTo>
                  <a:cubicBezTo>
                    <a:pt x="441" y="38541"/>
                    <a:pt x="370" y="38649"/>
                    <a:pt x="274" y="38720"/>
                  </a:cubicBezTo>
                  <a:lnTo>
                    <a:pt x="286" y="40196"/>
                  </a:lnTo>
                  <a:cubicBezTo>
                    <a:pt x="1703" y="40220"/>
                    <a:pt x="3096" y="41030"/>
                    <a:pt x="3751" y="42292"/>
                  </a:cubicBezTo>
                  <a:cubicBezTo>
                    <a:pt x="3906" y="42578"/>
                    <a:pt x="3787" y="42935"/>
                    <a:pt x="3501" y="43078"/>
                  </a:cubicBezTo>
                  <a:cubicBezTo>
                    <a:pt x="3415" y="43124"/>
                    <a:pt x="3324" y="43146"/>
                    <a:pt x="3234" y="43146"/>
                  </a:cubicBezTo>
                  <a:cubicBezTo>
                    <a:pt x="3025" y="43146"/>
                    <a:pt x="2823" y="43028"/>
                    <a:pt x="2715" y="42828"/>
                  </a:cubicBezTo>
                  <a:cubicBezTo>
                    <a:pt x="2263" y="41970"/>
                    <a:pt x="1275" y="41399"/>
                    <a:pt x="286" y="41363"/>
                  </a:cubicBezTo>
                  <a:lnTo>
                    <a:pt x="286" y="41363"/>
                  </a:lnTo>
                  <a:lnTo>
                    <a:pt x="298" y="43149"/>
                  </a:lnTo>
                  <a:cubicBezTo>
                    <a:pt x="489" y="43292"/>
                    <a:pt x="584" y="43542"/>
                    <a:pt x="513" y="43780"/>
                  </a:cubicBezTo>
                  <a:cubicBezTo>
                    <a:pt x="477" y="43899"/>
                    <a:pt x="405" y="44006"/>
                    <a:pt x="310" y="44078"/>
                  </a:cubicBezTo>
                  <a:lnTo>
                    <a:pt x="322" y="45554"/>
                  </a:lnTo>
                  <a:cubicBezTo>
                    <a:pt x="1739" y="45578"/>
                    <a:pt x="3132" y="46388"/>
                    <a:pt x="3787" y="47650"/>
                  </a:cubicBezTo>
                  <a:cubicBezTo>
                    <a:pt x="3942" y="47935"/>
                    <a:pt x="3834" y="48293"/>
                    <a:pt x="3537" y="48436"/>
                  </a:cubicBezTo>
                  <a:cubicBezTo>
                    <a:pt x="3451" y="48482"/>
                    <a:pt x="3360" y="48504"/>
                    <a:pt x="3270" y="48504"/>
                  </a:cubicBezTo>
                  <a:cubicBezTo>
                    <a:pt x="3061" y="48504"/>
                    <a:pt x="2859" y="48385"/>
                    <a:pt x="2751" y="48185"/>
                  </a:cubicBezTo>
                  <a:cubicBezTo>
                    <a:pt x="2298" y="47328"/>
                    <a:pt x="1310" y="46757"/>
                    <a:pt x="334" y="46721"/>
                  </a:cubicBezTo>
                  <a:lnTo>
                    <a:pt x="334" y="46721"/>
                  </a:lnTo>
                  <a:lnTo>
                    <a:pt x="346" y="48507"/>
                  </a:lnTo>
                  <a:cubicBezTo>
                    <a:pt x="524" y="48650"/>
                    <a:pt x="620" y="48900"/>
                    <a:pt x="548" y="49138"/>
                  </a:cubicBezTo>
                  <a:cubicBezTo>
                    <a:pt x="513" y="49257"/>
                    <a:pt x="441" y="49364"/>
                    <a:pt x="346" y="49436"/>
                  </a:cubicBezTo>
                  <a:lnTo>
                    <a:pt x="358" y="51067"/>
                  </a:lnTo>
                  <a:cubicBezTo>
                    <a:pt x="465" y="51900"/>
                    <a:pt x="1179" y="52543"/>
                    <a:pt x="2037" y="52543"/>
                  </a:cubicBezTo>
                  <a:lnTo>
                    <a:pt x="30195" y="52353"/>
                  </a:lnTo>
                  <a:lnTo>
                    <a:pt x="32850" y="52329"/>
                  </a:lnTo>
                  <a:cubicBezTo>
                    <a:pt x="35517" y="52317"/>
                    <a:pt x="37672" y="50126"/>
                    <a:pt x="37660" y="47459"/>
                  </a:cubicBezTo>
                  <a:lnTo>
                    <a:pt x="37362" y="4811"/>
                  </a:lnTo>
                  <a:lnTo>
                    <a:pt x="37362" y="4799"/>
                  </a:lnTo>
                  <a:cubicBezTo>
                    <a:pt x="37339" y="2147"/>
                    <a:pt x="35172" y="1"/>
                    <a:pt x="325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3"/>
            <p:cNvSpPr/>
            <p:nvPr/>
          </p:nvSpPr>
          <p:spPr>
            <a:xfrm rot="-1669840">
              <a:off x="954124" y="1395616"/>
              <a:ext cx="667396" cy="868515"/>
            </a:xfrm>
            <a:custGeom>
              <a:avLst/>
              <a:gdLst/>
              <a:ahLst/>
              <a:cxnLst/>
              <a:rect l="l" t="t" r="r" b="b"/>
              <a:pathLst>
                <a:path w="42947" h="55889" extrusionOk="0">
                  <a:moveTo>
                    <a:pt x="2060" y="4799"/>
                  </a:moveTo>
                  <a:lnTo>
                    <a:pt x="2060" y="6061"/>
                  </a:lnTo>
                  <a:cubicBezTo>
                    <a:pt x="1906" y="6002"/>
                    <a:pt x="1775" y="5930"/>
                    <a:pt x="1679" y="5859"/>
                  </a:cubicBezTo>
                  <a:cubicBezTo>
                    <a:pt x="1477" y="5716"/>
                    <a:pt x="1358" y="5490"/>
                    <a:pt x="1370" y="5335"/>
                  </a:cubicBezTo>
                  <a:cubicBezTo>
                    <a:pt x="1406" y="5109"/>
                    <a:pt x="1739" y="4894"/>
                    <a:pt x="2060" y="4799"/>
                  </a:cubicBezTo>
                  <a:close/>
                  <a:moveTo>
                    <a:pt x="2096" y="10145"/>
                  </a:moveTo>
                  <a:lnTo>
                    <a:pt x="2108" y="11419"/>
                  </a:lnTo>
                  <a:lnTo>
                    <a:pt x="2096" y="11419"/>
                  </a:lnTo>
                  <a:cubicBezTo>
                    <a:pt x="1941" y="11360"/>
                    <a:pt x="1810" y="11288"/>
                    <a:pt x="1715" y="11217"/>
                  </a:cubicBezTo>
                  <a:cubicBezTo>
                    <a:pt x="1513" y="11074"/>
                    <a:pt x="1394" y="10848"/>
                    <a:pt x="1406" y="10693"/>
                  </a:cubicBezTo>
                  <a:cubicBezTo>
                    <a:pt x="1441" y="10467"/>
                    <a:pt x="1775" y="10252"/>
                    <a:pt x="2096" y="10145"/>
                  </a:cubicBezTo>
                  <a:close/>
                  <a:moveTo>
                    <a:pt x="2132" y="15503"/>
                  </a:moveTo>
                  <a:lnTo>
                    <a:pt x="2132" y="16777"/>
                  </a:lnTo>
                  <a:cubicBezTo>
                    <a:pt x="1977" y="16717"/>
                    <a:pt x="1846" y="16646"/>
                    <a:pt x="1751" y="16574"/>
                  </a:cubicBezTo>
                  <a:cubicBezTo>
                    <a:pt x="1548" y="16420"/>
                    <a:pt x="1429" y="16205"/>
                    <a:pt x="1441" y="16051"/>
                  </a:cubicBezTo>
                  <a:cubicBezTo>
                    <a:pt x="1477" y="15812"/>
                    <a:pt x="1810" y="15598"/>
                    <a:pt x="2132" y="15503"/>
                  </a:cubicBezTo>
                  <a:close/>
                  <a:moveTo>
                    <a:pt x="2168" y="20861"/>
                  </a:moveTo>
                  <a:lnTo>
                    <a:pt x="2179" y="22135"/>
                  </a:lnTo>
                  <a:cubicBezTo>
                    <a:pt x="2013" y="22075"/>
                    <a:pt x="1894" y="22004"/>
                    <a:pt x="1787" y="21932"/>
                  </a:cubicBezTo>
                  <a:cubicBezTo>
                    <a:pt x="1584" y="21777"/>
                    <a:pt x="1465" y="21563"/>
                    <a:pt x="1489" y="21408"/>
                  </a:cubicBezTo>
                  <a:cubicBezTo>
                    <a:pt x="1513" y="21170"/>
                    <a:pt x="1846" y="20956"/>
                    <a:pt x="2168" y="20861"/>
                  </a:cubicBezTo>
                  <a:close/>
                  <a:moveTo>
                    <a:pt x="2203" y="26218"/>
                  </a:moveTo>
                  <a:lnTo>
                    <a:pt x="2215" y="27492"/>
                  </a:lnTo>
                  <a:cubicBezTo>
                    <a:pt x="2048" y="27433"/>
                    <a:pt x="1929" y="27361"/>
                    <a:pt x="1822" y="27278"/>
                  </a:cubicBezTo>
                  <a:cubicBezTo>
                    <a:pt x="1620" y="27135"/>
                    <a:pt x="1501" y="26921"/>
                    <a:pt x="1525" y="26754"/>
                  </a:cubicBezTo>
                  <a:cubicBezTo>
                    <a:pt x="1548" y="26528"/>
                    <a:pt x="1882" y="26314"/>
                    <a:pt x="2203" y="26218"/>
                  </a:cubicBezTo>
                  <a:close/>
                  <a:moveTo>
                    <a:pt x="2239" y="31576"/>
                  </a:moveTo>
                  <a:lnTo>
                    <a:pt x="2251" y="32850"/>
                  </a:lnTo>
                  <a:cubicBezTo>
                    <a:pt x="2084" y="32779"/>
                    <a:pt x="1953" y="32719"/>
                    <a:pt x="1858" y="32636"/>
                  </a:cubicBezTo>
                  <a:cubicBezTo>
                    <a:pt x="1656" y="32493"/>
                    <a:pt x="1536" y="32279"/>
                    <a:pt x="1560" y="32112"/>
                  </a:cubicBezTo>
                  <a:cubicBezTo>
                    <a:pt x="1584" y="31886"/>
                    <a:pt x="1917" y="31672"/>
                    <a:pt x="2239" y="31576"/>
                  </a:cubicBezTo>
                  <a:close/>
                  <a:moveTo>
                    <a:pt x="2275" y="36934"/>
                  </a:moveTo>
                  <a:lnTo>
                    <a:pt x="2287" y="38208"/>
                  </a:lnTo>
                  <a:cubicBezTo>
                    <a:pt x="2120" y="38137"/>
                    <a:pt x="2001" y="38077"/>
                    <a:pt x="1894" y="37994"/>
                  </a:cubicBezTo>
                  <a:cubicBezTo>
                    <a:pt x="1703" y="37851"/>
                    <a:pt x="1572" y="37637"/>
                    <a:pt x="1596" y="37470"/>
                  </a:cubicBezTo>
                  <a:cubicBezTo>
                    <a:pt x="1620" y="37244"/>
                    <a:pt x="1953" y="37029"/>
                    <a:pt x="2275" y="36934"/>
                  </a:cubicBezTo>
                  <a:close/>
                  <a:moveTo>
                    <a:pt x="2310" y="42292"/>
                  </a:moveTo>
                  <a:lnTo>
                    <a:pt x="2322" y="43566"/>
                  </a:lnTo>
                  <a:cubicBezTo>
                    <a:pt x="2156" y="43494"/>
                    <a:pt x="2037" y="43435"/>
                    <a:pt x="1929" y="43352"/>
                  </a:cubicBezTo>
                  <a:cubicBezTo>
                    <a:pt x="1739" y="43209"/>
                    <a:pt x="1608" y="42982"/>
                    <a:pt x="1632" y="42828"/>
                  </a:cubicBezTo>
                  <a:cubicBezTo>
                    <a:pt x="1656" y="42625"/>
                    <a:pt x="1929" y="42435"/>
                    <a:pt x="2215" y="42328"/>
                  </a:cubicBezTo>
                  <a:cubicBezTo>
                    <a:pt x="2251" y="42316"/>
                    <a:pt x="2275" y="42304"/>
                    <a:pt x="2310" y="42292"/>
                  </a:cubicBezTo>
                  <a:close/>
                  <a:moveTo>
                    <a:pt x="2346" y="47638"/>
                  </a:moveTo>
                  <a:lnTo>
                    <a:pt x="2358" y="48912"/>
                  </a:lnTo>
                  <a:cubicBezTo>
                    <a:pt x="2191" y="48852"/>
                    <a:pt x="2072" y="48781"/>
                    <a:pt x="1965" y="48709"/>
                  </a:cubicBezTo>
                  <a:cubicBezTo>
                    <a:pt x="1775" y="48566"/>
                    <a:pt x="1644" y="48340"/>
                    <a:pt x="1667" y="48185"/>
                  </a:cubicBezTo>
                  <a:cubicBezTo>
                    <a:pt x="1691" y="47983"/>
                    <a:pt x="1965" y="47781"/>
                    <a:pt x="2263" y="47674"/>
                  </a:cubicBezTo>
                  <a:cubicBezTo>
                    <a:pt x="2287" y="47662"/>
                    <a:pt x="2322" y="47650"/>
                    <a:pt x="2346" y="47638"/>
                  </a:cubicBezTo>
                  <a:close/>
                  <a:moveTo>
                    <a:pt x="35335" y="822"/>
                  </a:moveTo>
                  <a:cubicBezTo>
                    <a:pt x="37958" y="822"/>
                    <a:pt x="40089" y="2944"/>
                    <a:pt x="40101" y="5561"/>
                  </a:cubicBezTo>
                  <a:lnTo>
                    <a:pt x="40398" y="48209"/>
                  </a:lnTo>
                  <a:cubicBezTo>
                    <a:pt x="40398" y="49483"/>
                    <a:pt x="39910" y="50686"/>
                    <a:pt x="39017" y="51591"/>
                  </a:cubicBezTo>
                  <a:cubicBezTo>
                    <a:pt x="38124" y="52507"/>
                    <a:pt x="36922" y="53008"/>
                    <a:pt x="35648" y="53019"/>
                  </a:cubicBezTo>
                  <a:lnTo>
                    <a:pt x="4846" y="53234"/>
                  </a:lnTo>
                  <a:cubicBezTo>
                    <a:pt x="4025" y="53234"/>
                    <a:pt x="3334" y="52627"/>
                    <a:pt x="3227" y="51817"/>
                  </a:cubicBezTo>
                  <a:lnTo>
                    <a:pt x="3215" y="50221"/>
                  </a:lnTo>
                  <a:cubicBezTo>
                    <a:pt x="3311" y="50138"/>
                    <a:pt x="3382" y="50019"/>
                    <a:pt x="3418" y="49900"/>
                  </a:cubicBezTo>
                  <a:cubicBezTo>
                    <a:pt x="3489" y="49650"/>
                    <a:pt x="3406" y="49400"/>
                    <a:pt x="3203" y="49233"/>
                  </a:cubicBezTo>
                  <a:lnTo>
                    <a:pt x="3191" y="47543"/>
                  </a:lnTo>
                  <a:lnTo>
                    <a:pt x="3191" y="47543"/>
                  </a:lnTo>
                  <a:cubicBezTo>
                    <a:pt x="4156" y="47602"/>
                    <a:pt x="5085" y="48162"/>
                    <a:pt x="5501" y="48971"/>
                  </a:cubicBezTo>
                  <a:lnTo>
                    <a:pt x="5489" y="48983"/>
                  </a:lnTo>
                  <a:cubicBezTo>
                    <a:pt x="5605" y="49207"/>
                    <a:pt x="5830" y="49332"/>
                    <a:pt x="6065" y="49332"/>
                  </a:cubicBezTo>
                  <a:cubicBezTo>
                    <a:pt x="6167" y="49332"/>
                    <a:pt x="6272" y="49308"/>
                    <a:pt x="6370" y="49257"/>
                  </a:cubicBezTo>
                  <a:cubicBezTo>
                    <a:pt x="6525" y="49174"/>
                    <a:pt x="6632" y="49043"/>
                    <a:pt x="6692" y="48876"/>
                  </a:cubicBezTo>
                  <a:cubicBezTo>
                    <a:pt x="6740" y="48709"/>
                    <a:pt x="6728" y="48543"/>
                    <a:pt x="6644" y="48388"/>
                  </a:cubicBezTo>
                  <a:cubicBezTo>
                    <a:pt x="6001" y="47138"/>
                    <a:pt x="4644" y="46304"/>
                    <a:pt x="3180" y="46257"/>
                  </a:cubicBezTo>
                  <a:lnTo>
                    <a:pt x="3168" y="44876"/>
                  </a:lnTo>
                  <a:cubicBezTo>
                    <a:pt x="3275" y="44792"/>
                    <a:pt x="3334" y="44673"/>
                    <a:pt x="3370" y="44554"/>
                  </a:cubicBezTo>
                  <a:cubicBezTo>
                    <a:pt x="3441" y="44304"/>
                    <a:pt x="3358" y="44054"/>
                    <a:pt x="3168" y="43887"/>
                  </a:cubicBezTo>
                  <a:lnTo>
                    <a:pt x="3156" y="42197"/>
                  </a:lnTo>
                  <a:lnTo>
                    <a:pt x="3156" y="42197"/>
                  </a:lnTo>
                  <a:cubicBezTo>
                    <a:pt x="4120" y="42256"/>
                    <a:pt x="5037" y="42816"/>
                    <a:pt x="5454" y="43625"/>
                  </a:cubicBezTo>
                  <a:cubicBezTo>
                    <a:pt x="5537" y="43780"/>
                    <a:pt x="5668" y="43887"/>
                    <a:pt x="5835" y="43947"/>
                  </a:cubicBezTo>
                  <a:cubicBezTo>
                    <a:pt x="5899" y="43965"/>
                    <a:pt x="5965" y="43975"/>
                    <a:pt x="6030" y="43975"/>
                  </a:cubicBezTo>
                  <a:cubicBezTo>
                    <a:pt x="6135" y="43975"/>
                    <a:pt x="6240" y="43950"/>
                    <a:pt x="6335" y="43899"/>
                  </a:cubicBezTo>
                  <a:cubicBezTo>
                    <a:pt x="6644" y="43733"/>
                    <a:pt x="6775" y="43340"/>
                    <a:pt x="6609" y="43030"/>
                  </a:cubicBezTo>
                  <a:cubicBezTo>
                    <a:pt x="5966" y="41780"/>
                    <a:pt x="4608" y="40946"/>
                    <a:pt x="3144" y="40899"/>
                  </a:cubicBezTo>
                  <a:lnTo>
                    <a:pt x="3132" y="39518"/>
                  </a:lnTo>
                  <a:cubicBezTo>
                    <a:pt x="3239" y="39434"/>
                    <a:pt x="3311" y="39315"/>
                    <a:pt x="3334" y="39196"/>
                  </a:cubicBezTo>
                  <a:cubicBezTo>
                    <a:pt x="3406" y="38946"/>
                    <a:pt x="3322" y="38696"/>
                    <a:pt x="3132" y="38530"/>
                  </a:cubicBezTo>
                  <a:lnTo>
                    <a:pt x="3120" y="36839"/>
                  </a:lnTo>
                  <a:lnTo>
                    <a:pt x="3120" y="36839"/>
                  </a:lnTo>
                  <a:cubicBezTo>
                    <a:pt x="4084" y="36898"/>
                    <a:pt x="5001" y="37458"/>
                    <a:pt x="5418" y="38268"/>
                  </a:cubicBezTo>
                  <a:cubicBezTo>
                    <a:pt x="5501" y="38422"/>
                    <a:pt x="5632" y="38530"/>
                    <a:pt x="5799" y="38589"/>
                  </a:cubicBezTo>
                  <a:cubicBezTo>
                    <a:pt x="5863" y="38607"/>
                    <a:pt x="5929" y="38617"/>
                    <a:pt x="5995" y="38617"/>
                  </a:cubicBezTo>
                  <a:cubicBezTo>
                    <a:pt x="6100" y="38617"/>
                    <a:pt x="6204" y="38593"/>
                    <a:pt x="6299" y="38541"/>
                  </a:cubicBezTo>
                  <a:cubicBezTo>
                    <a:pt x="6609" y="38375"/>
                    <a:pt x="6740" y="37982"/>
                    <a:pt x="6573" y="37672"/>
                  </a:cubicBezTo>
                  <a:cubicBezTo>
                    <a:pt x="5930" y="36422"/>
                    <a:pt x="4573" y="35589"/>
                    <a:pt x="3108" y="35541"/>
                  </a:cubicBezTo>
                  <a:lnTo>
                    <a:pt x="3096" y="34160"/>
                  </a:lnTo>
                  <a:cubicBezTo>
                    <a:pt x="3203" y="34077"/>
                    <a:pt x="3275" y="33969"/>
                    <a:pt x="3299" y="33838"/>
                  </a:cubicBezTo>
                  <a:cubicBezTo>
                    <a:pt x="3370" y="33588"/>
                    <a:pt x="3287" y="33338"/>
                    <a:pt x="3096" y="33172"/>
                  </a:cubicBezTo>
                  <a:lnTo>
                    <a:pt x="3084" y="31481"/>
                  </a:lnTo>
                  <a:lnTo>
                    <a:pt x="3084" y="31481"/>
                  </a:lnTo>
                  <a:cubicBezTo>
                    <a:pt x="4049" y="31541"/>
                    <a:pt x="4965" y="32100"/>
                    <a:pt x="5382" y="32910"/>
                  </a:cubicBezTo>
                  <a:cubicBezTo>
                    <a:pt x="5466" y="33065"/>
                    <a:pt x="5597" y="33172"/>
                    <a:pt x="5763" y="33231"/>
                  </a:cubicBezTo>
                  <a:cubicBezTo>
                    <a:pt x="5827" y="33250"/>
                    <a:pt x="5893" y="33259"/>
                    <a:pt x="5959" y="33259"/>
                  </a:cubicBezTo>
                  <a:cubicBezTo>
                    <a:pt x="6064" y="33259"/>
                    <a:pt x="6168" y="33235"/>
                    <a:pt x="6263" y="33184"/>
                  </a:cubicBezTo>
                  <a:cubicBezTo>
                    <a:pt x="6573" y="33017"/>
                    <a:pt x="6704" y="32624"/>
                    <a:pt x="6537" y="32314"/>
                  </a:cubicBezTo>
                  <a:cubicBezTo>
                    <a:pt x="5894" y="31064"/>
                    <a:pt x="4537" y="30231"/>
                    <a:pt x="3072" y="30183"/>
                  </a:cubicBezTo>
                  <a:lnTo>
                    <a:pt x="3060" y="28802"/>
                  </a:lnTo>
                  <a:cubicBezTo>
                    <a:pt x="3168" y="28719"/>
                    <a:pt x="3239" y="28612"/>
                    <a:pt x="3263" y="28481"/>
                  </a:cubicBezTo>
                  <a:cubicBezTo>
                    <a:pt x="3334" y="28243"/>
                    <a:pt x="3251" y="27981"/>
                    <a:pt x="3060" y="27814"/>
                  </a:cubicBezTo>
                  <a:lnTo>
                    <a:pt x="3049" y="26123"/>
                  </a:lnTo>
                  <a:lnTo>
                    <a:pt x="3049" y="26123"/>
                  </a:lnTo>
                  <a:cubicBezTo>
                    <a:pt x="4013" y="26183"/>
                    <a:pt x="4930" y="26742"/>
                    <a:pt x="5346" y="27552"/>
                  </a:cubicBezTo>
                  <a:cubicBezTo>
                    <a:pt x="5462" y="27775"/>
                    <a:pt x="5687" y="27901"/>
                    <a:pt x="5922" y="27901"/>
                  </a:cubicBezTo>
                  <a:cubicBezTo>
                    <a:pt x="6025" y="27901"/>
                    <a:pt x="6129" y="27877"/>
                    <a:pt x="6228" y="27826"/>
                  </a:cubicBezTo>
                  <a:cubicBezTo>
                    <a:pt x="6382" y="27754"/>
                    <a:pt x="6489" y="27612"/>
                    <a:pt x="6549" y="27445"/>
                  </a:cubicBezTo>
                  <a:cubicBezTo>
                    <a:pt x="6597" y="27290"/>
                    <a:pt x="6585" y="27111"/>
                    <a:pt x="6501" y="26957"/>
                  </a:cubicBezTo>
                  <a:cubicBezTo>
                    <a:pt x="5858" y="25707"/>
                    <a:pt x="4501" y="24873"/>
                    <a:pt x="3037" y="24825"/>
                  </a:cubicBezTo>
                  <a:lnTo>
                    <a:pt x="3025" y="23444"/>
                  </a:lnTo>
                  <a:cubicBezTo>
                    <a:pt x="3132" y="23361"/>
                    <a:pt x="3203" y="23254"/>
                    <a:pt x="3227" y="23123"/>
                  </a:cubicBezTo>
                  <a:cubicBezTo>
                    <a:pt x="3299" y="22885"/>
                    <a:pt x="3215" y="22623"/>
                    <a:pt x="3025" y="22456"/>
                  </a:cubicBezTo>
                  <a:lnTo>
                    <a:pt x="3013" y="20765"/>
                  </a:lnTo>
                  <a:lnTo>
                    <a:pt x="3013" y="20765"/>
                  </a:lnTo>
                  <a:cubicBezTo>
                    <a:pt x="3977" y="20825"/>
                    <a:pt x="4894" y="21396"/>
                    <a:pt x="5311" y="22194"/>
                  </a:cubicBezTo>
                  <a:cubicBezTo>
                    <a:pt x="5394" y="22349"/>
                    <a:pt x="5525" y="22468"/>
                    <a:pt x="5692" y="22516"/>
                  </a:cubicBezTo>
                  <a:cubicBezTo>
                    <a:pt x="5756" y="22534"/>
                    <a:pt x="5822" y="22544"/>
                    <a:pt x="5888" y="22544"/>
                  </a:cubicBezTo>
                  <a:cubicBezTo>
                    <a:pt x="5992" y="22544"/>
                    <a:pt x="6097" y="22519"/>
                    <a:pt x="6192" y="22468"/>
                  </a:cubicBezTo>
                  <a:cubicBezTo>
                    <a:pt x="6347" y="22397"/>
                    <a:pt x="6454" y="22254"/>
                    <a:pt x="6513" y="22087"/>
                  </a:cubicBezTo>
                  <a:cubicBezTo>
                    <a:pt x="6561" y="21932"/>
                    <a:pt x="6549" y="21754"/>
                    <a:pt x="6466" y="21599"/>
                  </a:cubicBezTo>
                  <a:cubicBezTo>
                    <a:pt x="5823" y="20349"/>
                    <a:pt x="4465" y="19515"/>
                    <a:pt x="3001" y="19468"/>
                  </a:cubicBezTo>
                  <a:lnTo>
                    <a:pt x="2989" y="18087"/>
                  </a:lnTo>
                  <a:cubicBezTo>
                    <a:pt x="3096" y="18003"/>
                    <a:pt x="3156" y="17896"/>
                    <a:pt x="3191" y="17765"/>
                  </a:cubicBezTo>
                  <a:cubicBezTo>
                    <a:pt x="3263" y="17527"/>
                    <a:pt x="3180" y="17265"/>
                    <a:pt x="2989" y="17098"/>
                  </a:cubicBezTo>
                  <a:lnTo>
                    <a:pt x="2977" y="15408"/>
                  </a:lnTo>
                  <a:lnTo>
                    <a:pt x="2977" y="15408"/>
                  </a:lnTo>
                  <a:cubicBezTo>
                    <a:pt x="3942" y="15467"/>
                    <a:pt x="4858" y="16039"/>
                    <a:pt x="5275" y="16836"/>
                  </a:cubicBezTo>
                  <a:cubicBezTo>
                    <a:pt x="5358" y="16991"/>
                    <a:pt x="5489" y="17110"/>
                    <a:pt x="5656" y="17158"/>
                  </a:cubicBezTo>
                  <a:cubicBezTo>
                    <a:pt x="5720" y="17176"/>
                    <a:pt x="5786" y="17186"/>
                    <a:pt x="5852" y="17186"/>
                  </a:cubicBezTo>
                  <a:cubicBezTo>
                    <a:pt x="5957" y="17186"/>
                    <a:pt x="6061" y="17161"/>
                    <a:pt x="6156" y="17110"/>
                  </a:cubicBezTo>
                  <a:cubicBezTo>
                    <a:pt x="6311" y="17039"/>
                    <a:pt x="6418" y="16896"/>
                    <a:pt x="6478" y="16729"/>
                  </a:cubicBezTo>
                  <a:cubicBezTo>
                    <a:pt x="6525" y="16574"/>
                    <a:pt x="6513" y="16396"/>
                    <a:pt x="6430" y="16241"/>
                  </a:cubicBezTo>
                  <a:cubicBezTo>
                    <a:pt x="5787" y="14991"/>
                    <a:pt x="4430" y="14157"/>
                    <a:pt x="2965" y="14110"/>
                  </a:cubicBezTo>
                  <a:lnTo>
                    <a:pt x="2953" y="12729"/>
                  </a:lnTo>
                  <a:cubicBezTo>
                    <a:pt x="3060" y="12645"/>
                    <a:pt x="3120" y="12538"/>
                    <a:pt x="3156" y="12407"/>
                  </a:cubicBezTo>
                  <a:cubicBezTo>
                    <a:pt x="3227" y="12169"/>
                    <a:pt x="3144" y="11907"/>
                    <a:pt x="2953" y="11741"/>
                  </a:cubicBezTo>
                  <a:lnTo>
                    <a:pt x="2941" y="10050"/>
                  </a:lnTo>
                  <a:lnTo>
                    <a:pt x="2941" y="10050"/>
                  </a:lnTo>
                  <a:cubicBezTo>
                    <a:pt x="3906" y="10109"/>
                    <a:pt x="4823" y="10681"/>
                    <a:pt x="5239" y="11479"/>
                  </a:cubicBezTo>
                  <a:cubicBezTo>
                    <a:pt x="5355" y="11702"/>
                    <a:pt x="5580" y="11828"/>
                    <a:pt x="5814" y="11828"/>
                  </a:cubicBezTo>
                  <a:cubicBezTo>
                    <a:pt x="5917" y="11828"/>
                    <a:pt x="6022" y="11803"/>
                    <a:pt x="6120" y="11752"/>
                  </a:cubicBezTo>
                  <a:cubicBezTo>
                    <a:pt x="6430" y="11586"/>
                    <a:pt x="6561" y="11193"/>
                    <a:pt x="6394" y="10883"/>
                  </a:cubicBezTo>
                  <a:cubicBezTo>
                    <a:pt x="5751" y="9633"/>
                    <a:pt x="4394" y="8800"/>
                    <a:pt x="2930" y="8752"/>
                  </a:cubicBezTo>
                  <a:lnTo>
                    <a:pt x="2918" y="7371"/>
                  </a:lnTo>
                  <a:cubicBezTo>
                    <a:pt x="3025" y="7288"/>
                    <a:pt x="3084" y="7180"/>
                    <a:pt x="3120" y="7049"/>
                  </a:cubicBezTo>
                  <a:cubicBezTo>
                    <a:pt x="3191" y="6811"/>
                    <a:pt x="3108" y="6549"/>
                    <a:pt x="2918" y="6383"/>
                  </a:cubicBezTo>
                  <a:lnTo>
                    <a:pt x="2906" y="4692"/>
                  </a:lnTo>
                  <a:lnTo>
                    <a:pt x="2906" y="4692"/>
                  </a:lnTo>
                  <a:cubicBezTo>
                    <a:pt x="3870" y="4752"/>
                    <a:pt x="4787" y="5323"/>
                    <a:pt x="5204" y="6121"/>
                  </a:cubicBezTo>
                  <a:cubicBezTo>
                    <a:pt x="5287" y="6276"/>
                    <a:pt x="5418" y="6395"/>
                    <a:pt x="5585" y="6442"/>
                  </a:cubicBezTo>
                  <a:cubicBezTo>
                    <a:pt x="5649" y="6461"/>
                    <a:pt x="5715" y="6470"/>
                    <a:pt x="5780" y="6470"/>
                  </a:cubicBezTo>
                  <a:cubicBezTo>
                    <a:pt x="5885" y="6470"/>
                    <a:pt x="5989" y="6446"/>
                    <a:pt x="6085" y="6395"/>
                  </a:cubicBezTo>
                  <a:cubicBezTo>
                    <a:pt x="6394" y="6228"/>
                    <a:pt x="6525" y="5835"/>
                    <a:pt x="6359" y="5525"/>
                  </a:cubicBezTo>
                  <a:cubicBezTo>
                    <a:pt x="5716" y="4287"/>
                    <a:pt x="4323" y="3442"/>
                    <a:pt x="2882" y="3394"/>
                  </a:cubicBezTo>
                  <a:lnTo>
                    <a:pt x="2882" y="2656"/>
                  </a:lnTo>
                  <a:cubicBezTo>
                    <a:pt x="2882" y="2227"/>
                    <a:pt x="3049" y="1823"/>
                    <a:pt x="3346" y="1513"/>
                  </a:cubicBezTo>
                  <a:cubicBezTo>
                    <a:pt x="3656" y="1204"/>
                    <a:pt x="4061" y="1025"/>
                    <a:pt x="4489" y="1025"/>
                  </a:cubicBezTo>
                  <a:lnTo>
                    <a:pt x="35291" y="823"/>
                  </a:lnTo>
                  <a:cubicBezTo>
                    <a:pt x="35305" y="822"/>
                    <a:pt x="35320" y="822"/>
                    <a:pt x="35335" y="822"/>
                  </a:cubicBezTo>
                  <a:close/>
                  <a:moveTo>
                    <a:pt x="40839" y="4597"/>
                  </a:moveTo>
                  <a:lnTo>
                    <a:pt x="40839" y="4597"/>
                  </a:lnTo>
                  <a:cubicBezTo>
                    <a:pt x="41458" y="5430"/>
                    <a:pt x="41792" y="6442"/>
                    <a:pt x="41803" y="7490"/>
                  </a:cubicBezTo>
                  <a:lnTo>
                    <a:pt x="42089" y="49912"/>
                  </a:lnTo>
                  <a:cubicBezTo>
                    <a:pt x="42101" y="51210"/>
                    <a:pt x="41601" y="52436"/>
                    <a:pt x="40684" y="53365"/>
                  </a:cubicBezTo>
                  <a:cubicBezTo>
                    <a:pt x="39767" y="54293"/>
                    <a:pt x="38541" y="54817"/>
                    <a:pt x="37243" y="54817"/>
                  </a:cubicBezTo>
                  <a:lnTo>
                    <a:pt x="4906" y="55043"/>
                  </a:lnTo>
                  <a:cubicBezTo>
                    <a:pt x="4017" y="55043"/>
                    <a:pt x="3293" y="54359"/>
                    <a:pt x="3240" y="53483"/>
                  </a:cubicBezTo>
                  <a:lnTo>
                    <a:pt x="3240" y="53483"/>
                  </a:lnTo>
                  <a:cubicBezTo>
                    <a:pt x="3690" y="53868"/>
                    <a:pt x="4257" y="54067"/>
                    <a:pt x="4846" y="54067"/>
                  </a:cubicBezTo>
                  <a:lnTo>
                    <a:pt x="35648" y="53853"/>
                  </a:lnTo>
                  <a:cubicBezTo>
                    <a:pt x="36327" y="53853"/>
                    <a:pt x="36958" y="53734"/>
                    <a:pt x="37553" y="53508"/>
                  </a:cubicBezTo>
                  <a:cubicBezTo>
                    <a:pt x="39708" y="52710"/>
                    <a:pt x="41232" y="50638"/>
                    <a:pt x="41220" y="48221"/>
                  </a:cubicBezTo>
                  <a:lnTo>
                    <a:pt x="40922" y="5561"/>
                  </a:lnTo>
                  <a:cubicBezTo>
                    <a:pt x="40922" y="5240"/>
                    <a:pt x="40899" y="4918"/>
                    <a:pt x="40839" y="4597"/>
                  </a:cubicBezTo>
                  <a:close/>
                  <a:moveTo>
                    <a:pt x="35323" y="1"/>
                  </a:moveTo>
                  <a:cubicBezTo>
                    <a:pt x="35312" y="1"/>
                    <a:pt x="35301" y="1"/>
                    <a:pt x="35291" y="1"/>
                  </a:cubicBezTo>
                  <a:lnTo>
                    <a:pt x="4477" y="215"/>
                  </a:lnTo>
                  <a:cubicBezTo>
                    <a:pt x="3822" y="215"/>
                    <a:pt x="3215" y="477"/>
                    <a:pt x="2751" y="942"/>
                  </a:cubicBezTo>
                  <a:cubicBezTo>
                    <a:pt x="2298" y="1406"/>
                    <a:pt x="2037" y="2025"/>
                    <a:pt x="2048" y="2680"/>
                  </a:cubicBezTo>
                  <a:lnTo>
                    <a:pt x="2048" y="3466"/>
                  </a:lnTo>
                  <a:cubicBezTo>
                    <a:pt x="1941" y="3478"/>
                    <a:pt x="1834" y="3501"/>
                    <a:pt x="1739" y="3537"/>
                  </a:cubicBezTo>
                  <a:cubicBezTo>
                    <a:pt x="1013" y="3740"/>
                    <a:pt x="203" y="4275"/>
                    <a:pt x="84" y="5168"/>
                  </a:cubicBezTo>
                  <a:cubicBezTo>
                    <a:pt x="1" y="5799"/>
                    <a:pt x="310" y="6466"/>
                    <a:pt x="894" y="6895"/>
                  </a:cubicBezTo>
                  <a:cubicBezTo>
                    <a:pt x="1275" y="7180"/>
                    <a:pt x="1715" y="7335"/>
                    <a:pt x="2072" y="7442"/>
                  </a:cubicBezTo>
                  <a:lnTo>
                    <a:pt x="2084" y="8824"/>
                  </a:lnTo>
                  <a:cubicBezTo>
                    <a:pt x="1977" y="8835"/>
                    <a:pt x="1870" y="8859"/>
                    <a:pt x="1775" y="8895"/>
                  </a:cubicBezTo>
                  <a:cubicBezTo>
                    <a:pt x="1048" y="9097"/>
                    <a:pt x="239" y="9633"/>
                    <a:pt x="120" y="10514"/>
                  </a:cubicBezTo>
                  <a:cubicBezTo>
                    <a:pt x="36" y="11157"/>
                    <a:pt x="346" y="11824"/>
                    <a:pt x="929" y="12252"/>
                  </a:cubicBezTo>
                  <a:cubicBezTo>
                    <a:pt x="1310" y="12538"/>
                    <a:pt x="1751" y="12693"/>
                    <a:pt x="2108" y="12800"/>
                  </a:cubicBezTo>
                  <a:lnTo>
                    <a:pt x="2120" y="14181"/>
                  </a:lnTo>
                  <a:cubicBezTo>
                    <a:pt x="2025" y="14193"/>
                    <a:pt x="1917" y="14217"/>
                    <a:pt x="1810" y="14253"/>
                  </a:cubicBezTo>
                  <a:cubicBezTo>
                    <a:pt x="1084" y="14455"/>
                    <a:pt x="274" y="14979"/>
                    <a:pt x="155" y="15872"/>
                  </a:cubicBezTo>
                  <a:cubicBezTo>
                    <a:pt x="72" y="16503"/>
                    <a:pt x="382" y="17170"/>
                    <a:pt x="965" y="17610"/>
                  </a:cubicBezTo>
                  <a:cubicBezTo>
                    <a:pt x="1346" y="17896"/>
                    <a:pt x="1787" y="18051"/>
                    <a:pt x="2144" y="18158"/>
                  </a:cubicBezTo>
                  <a:lnTo>
                    <a:pt x="2156" y="19527"/>
                  </a:lnTo>
                  <a:cubicBezTo>
                    <a:pt x="2037" y="19551"/>
                    <a:pt x="1941" y="19575"/>
                    <a:pt x="1846" y="19599"/>
                  </a:cubicBezTo>
                  <a:cubicBezTo>
                    <a:pt x="1120" y="19801"/>
                    <a:pt x="310" y="20337"/>
                    <a:pt x="191" y="21230"/>
                  </a:cubicBezTo>
                  <a:cubicBezTo>
                    <a:pt x="108" y="21861"/>
                    <a:pt x="417" y="22528"/>
                    <a:pt x="1001" y="22968"/>
                  </a:cubicBezTo>
                  <a:cubicBezTo>
                    <a:pt x="1370" y="23242"/>
                    <a:pt x="1810" y="23397"/>
                    <a:pt x="2179" y="23516"/>
                  </a:cubicBezTo>
                  <a:lnTo>
                    <a:pt x="2191" y="24885"/>
                  </a:lnTo>
                  <a:cubicBezTo>
                    <a:pt x="2084" y="24909"/>
                    <a:pt x="1977" y="24933"/>
                    <a:pt x="1882" y="24956"/>
                  </a:cubicBezTo>
                  <a:cubicBezTo>
                    <a:pt x="1155" y="25159"/>
                    <a:pt x="346" y="25695"/>
                    <a:pt x="227" y="26588"/>
                  </a:cubicBezTo>
                  <a:cubicBezTo>
                    <a:pt x="143" y="27219"/>
                    <a:pt x="453" y="27885"/>
                    <a:pt x="1036" y="28326"/>
                  </a:cubicBezTo>
                  <a:cubicBezTo>
                    <a:pt x="1406" y="28600"/>
                    <a:pt x="1846" y="28755"/>
                    <a:pt x="2215" y="28874"/>
                  </a:cubicBezTo>
                  <a:lnTo>
                    <a:pt x="2227" y="30243"/>
                  </a:lnTo>
                  <a:cubicBezTo>
                    <a:pt x="2120" y="30267"/>
                    <a:pt x="2013" y="30290"/>
                    <a:pt x="1917" y="30314"/>
                  </a:cubicBezTo>
                  <a:cubicBezTo>
                    <a:pt x="1191" y="30517"/>
                    <a:pt x="382" y="31052"/>
                    <a:pt x="263" y="31945"/>
                  </a:cubicBezTo>
                  <a:cubicBezTo>
                    <a:pt x="179" y="32576"/>
                    <a:pt x="489" y="33243"/>
                    <a:pt x="1072" y="33684"/>
                  </a:cubicBezTo>
                  <a:cubicBezTo>
                    <a:pt x="1441" y="33958"/>
                    <a:pt x="1882" y="34112"/>
                    <a:pt x="2251" y="34231"/>
                  </a:cubicBezTo>
                  <a:lnTo>
                    <a:pt x="2263" y="35601"/>
                  </a:lnTo>
                  <a:cubicBezTo>
                    <a:pt x="2144" y="35624"/>
                    <a:pt x="2048" y="35648"/>
                    <a:pt x="1953" y="35672"/>
                  </a:cubicBezTo>
                  <a:cubicBezTo>
                    <a:pt x="1227" y="35874"/>
                    <a:pt x="417" y="36410"/>
                    <a:pt x="298" y="37303"/>
                  </a:cubicBezTo>
                  <a:cubicBezTo>
                    <a:pt x="215" y="37934"/>
                    <a:pt x="524" y="38601"/>
                    <a:pt x="1108" y="39042"/>
                  </a:cubicBezTo>
                  <a:cubicBezTo>
                    <a:pt x="1477" y="39315"/>
                    <a:pt x="1917" y="39470"/>
                    <a:pt x="2287" y="39589"/>
                  </a:cubicBezTo>
                  <a:lnTo>
                    <a:pt x="2298" y="40958"/>
                  </a:lnTo>
                  <a:cubicBezTo>
                    <a:pt x="2179" y="40982"/>
                    <a:pt x="2084" y="41006"/>
                    <a:pt x="1989" y="41030"/>
                  </a:cubicBezTo>
                  <a:cubicBezTo>
                    <a:pt x="1263" y="41232"/>
                    <a:pt x="453" y="41768"/>
                    <a:pt x="334" y="42661"/>
                  </a:cubicBezTo>
                  <a:cubicBezTo>
                    <a:pt x="251" y="43292"/>
                    <a:pt x="560" y="43959"/>
                    <a:pt x="1144" y="44399"/>
                  </a:cubicBezTo>
                  <a:cubicBezTo>
                    <a:pt x="1525" y="44673"/>
                    <a:pt x="1965" y="44828"/>
                    <a:pt x="2322" y="44935"/>
                  </a:cubicBezTo>
                  <a:lnTo>
                    <a:pt x="2334" y="46316"/>
                  </a:lnTo>
                  <a:cubicBezTo>
                    <a:pt x="2227" y="46340"/>
                    <a:pt x="2120" y="46364"/>
                    <a:pt x="2025" y="46388"/>
                  </a:cubicBezTo>
                  <a:cubicBezTo>
                    <a:pt x="1298" y="46590"/>
                    <a:pt x="489" y="47126"/>
                    <a:pt x="370" y="48019"/>
                  </a:cubicBezTo>
                  <a:cubicBezTo>
                    <a:pt x="286" y="48650"/>
                    <a:pt x="596" y="49317"/>
                    <a:pt x="1179" y="49745"/>
                  </a:cubicBezTo>
                  <a:cubicBezTo>
                    <a:pt x="1560" y="50031"/>
                    <a:pt x="1989" y="50186"/>
                    <a:pt x="2358" y="50293"/>
                  </a:cubicBezTo>
                  <a:lnTo>
                    <a:pt x="2382" y="53400"/>
                  </a:lnTo>
                  <a:cubicBezTo>
                    <a:pt x="2394" y="54774"/>
                    <a:pt x="3513" y="55889"/>
                    <a:pt x="4884" y="55889"/>
                  </a:cubicBezTo>
                  <a:cubicBezTo>
                    <a:pt x="4891" y="55889"/>
                    <a:pt x="4899" y="55889"/>
                    <a:pt x="4906" y="55889"/>
                  </a:cubicBezTo>
                  <a:lnTo>
                    <a:pt x="37243" y="55663"/>
                  </a:lnTo>
                  <a:cubicBezTo>
                    <a:pt x="37922" y="55663"/>
                    <a:pt x="38577" y="55544"/>
                    <a:pt x="39184" y="55317"/>
                  </a:cubicBezTo>
                  <a:cubicBezTo>
                    <a:pt x="41387" y="54496"/>
                    <a:pt x="42946" y="52376"/>
                    <a:pt x="42923" y="49900"/>
                  </a:cubicBezTo>
                  <a:lnTo>
                    <a:pt x="42637" y="7478"/>
                  </a:lnTo>
                  <a:cubicBezTo>
                    <a:pt x="42625" y="5740"/>
                    <a:pt x="41839" y="4121"/>
                    <a:pt x="40470" y="3037"/>
                  </a:cubicBezTo>
                  <a:lnTo>
                    <a:pt x="40482" y="3037"/>
                  </a:lnTo>
                  <a:cubicBezTo>
                    <a:pt x="40410" y="2989"/>
                    <a:pt x="40339" y="2954"/>
                    <a:pt x="40256" y="2942"/>
                  </a:cubicBezTo>
                  <a:cubicBezTo>
                    <a:pt x="39273" y="1130"/>
                    <a:pt x="37382" y="1"/>
                    <a:pt x="35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3"/>
            <p:cNvSpPr/>
            <p:nvPr/>
          </p:nvSpPr>
          <p:spPr>
            <a:xfrm rot="-1669840">
              <a:off x="1014145" y="1451262"/>
              <a:ext cx="606153" cy="788950"/>
            </a:xfrm>
            <a:custGeom>
              <a:avLst/>
              <a:gdLst/>
              <a:ahLst/>
              <a:cxnLst/>
              <a:rect l="l" t="t" r="r" b="b"/>
              <a:pathLst>
                <a:path w="39006" h="50769" extrusionOk="0">
                  <a:moveTo>
                    <a:pt x="37553" y="1"/>
                  </a:moveTo>
                  <a:cubicBezTo>
                    <a:pt x="37636" y="394"/>
                    <a:pt x="37696" y="798"/>
                    <a:pt x="37696" y="1215"/>
                  </a:cubicBezTo>
                  <a:lnTo>
                    <a:pt x="37982" y="43875"/>
                  </a:lnTo>
                  <a:cubicBezTo>
                    <a:pt x="38005" y="46923"/>
                    <a:pt x="35541" y="49424"/>
                    <a:pt x="32481" y="49447"/>
                  </a:cubicBezTo>
                  <a:lnTo>
                    <a:pt x="1679" y="49662"/>
                  </a:lnTo>
                  <a:cubicBezTo>
                    <a:pt x="1025" y="49662"/>
                    <a:pt x="429" y="49400"/>
                    <a:pt x="1" y="48983"/>
                  </a:cubicBezTo>
                  <a:lnTo>
                    <a:pt x="1" y="49054"/>
                  </a:lnTo>
                  <a:cubicBezTo>
                    <a:pt x="1" y="50007"/>
                    <a:pt x="786" y="50769"/>
                    <a:pt x="1739" y="50769"/>
                  </a:cubicBezTo>
                  <a:lnTo>
                    <a:pt x="34076" y="50543"/>
                  </a:lnTo>
                  <a:cubicBezTo>
                    <a:pt x="36803" y="50531"/>
                    <a:pt x="39006" y="48292"/>
                    <a:pt x="38982" y="45566"/>
                  </a:cubicBezTo>
                  <a:lnTo>
                    <a:pt x="38696" y="3144"/>
                  </a:lnTo>
                  <a:cubicBezTo>
                    <a:pt x="38684" y="1977"/>
                    <a:pt x="38279" y="882"/>
                    <a:pt x="375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3"/>
            <p:cNvSpPr/>
            <p:nvPr/>
          </p:nvSpPr>
          <p:spPr>
            <a:xfrm rot="-1669840">
              <a:off x="985863" y="1525718"/>
              <a:ext cx="366728" cy="99176"/>
            </a:xfrm>
            <a:custGeom>
              <a:avLst/>
              <a:gdLst/>
              <a:ahLst/>
              <a:cxnLst/>
              <a:rect l="l" t="t" r="r" b="b"/>
              <a:pathLst>
                <a:path w="23599" h="6382" extrusionOk="0">
                  <a:moveTo>
                    <a:pt x="23551" y="0"/>
                  </a:moveTo>
                  <a:lnTo>
                    <a:pt x="0" y="155"/>
                  </a:lnTo>
                  <a:lnTo>
                    <a:pt x="48" y="6382"/>
                  </a:lnTo>
                  <a:lnTo>
                    <a:pt x="23599" y="6215"/>
                  </a:lnTo>
                  <a:lnTo>
                    <a:pt x="235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9" name="Google Shape;1079;p43"/>
          <p:cNvGrpSpPr/>
          <p:nvPr/>
        </p:nvGrpSpPr>
        <p:grpSpPr>
          <a:xfrm>
            <a:off x="8492813" y="1846126"/>
            <a:ext cx="320297" cy="1198277"/>
            <a:chOff x="8182874" y="2117588"/>
            <a:chExt cx="320297" cy="1198277"/>
          </a:xfrm>
        </p:grpSpPr>
        <p:sp>
          <p:nvSpPr>
            <p:cNvPr id="1080" name="Google Shape;1080;p43"/>
            <p:cNvSpPr/>
            <p:nvPr/>
          </p:nvSpPr>
          <p:spPr>
            <a:xfrm>
              <a:off x="8209739" y="2494127"/>
              <a:ext cx="208975" cy="804175"/>
            </a:xfrm>
            <a:custGeom>
              <a:avLst/>
              <a:gdLst/>
              <a:ahLst/>
              <a:cxnLst/>
              <a:rect l="l" t="t" r="r" b="b"/>
              <a:pathLst>
                <a:path w="8359" h="32167" extrusionOk="0">
                  <a:moveTo>
                    <a:pt x="5489" y="0"/>
                  </a:moveTo>
                  <a:cubicBezTo>
                    <a:pt x="4608" y="36"/>
                    <a:pt x="3739" y="703"/>
                    <a:pt x="3263" y="1703"/>
                  </a:cubicBezTo>
                  <a:cubicBezTo>
                    <a:pt x="2941" y="2381"/>
                    <a:pt x="2810" y="3131"/>
                    <a:pt x="2727" y="3882"/>
                  </a:cubicBezTo>
                  <a:cubicBezTo>
                    <a:pt x="2691" y="4191"/>
                    <a:pt x="2668" y="4489"/>
                    <a:pt x="2644" y="4786"/>
                  </a:cubicBezTo>
                  <a:cubicBezTo>
                    <a:pt x="2489" y="6787"/>
                    <a:pt x="2179" y="9787"/>
                    <a:pt x="1846" y="12966"/>
                  </a:cubicBezTo>
                  <a:cubicBezTo>
                    <a:pt x="1108" y="19943"/>
                    <a:pt x="1" y="30492"/>
                    <a:pt x="643" y="31337"/>
                  </a:cubicBezTo>
                  <a:cubicBezTo>
                    <a:pt x="870" y="31623"/>
                    <a:pt x="1084" y="31837"/>
                    <a:pt x="1310" y="31968"/>
                  </a:cubicBezTo>
                  <a:cubicBezTo>
                    <a:pt x="1513" y="32103"/>
                    <a:pt x="1721" y="32167"/>
                    <a:pt x="1931" y="32167"/>
                  </a:cubicBezTo>
                  <a:cubicBezTo>
                    <a:pt x="2018" y="32167"/>
                    <a:pt x="2104" y="32156"/>
                    <a:pt x="2191" y="32135"/>
                  </a:cubicBezTo>
                  <a:cubicBezTo>
                    <a:pt x="3418" y="31825"/>
                    <a:pt x="4489" y="29504"/>
                    <a:pt x="4656" y="28337"/>
                  </a:cubicBezTo>
                  <a:lnTo>
                    <a:pt x="7978" y="5894"/>
                  </a:lnTo>
                  <a:lnTo>
                    <a:pt x="7978" y="5906"/>
                  </a:lnTo>
                  <a:cubicBezTo>
                    <a:pt x="8156" y="4703"/>
                    <a:pt x="8359" y="3346"/>
                    <a:pt x="7990" y="2131"/>
                  </a:cubicBezTo>
                  <a:cubicBezTo>
                    <a:pt x="7716" y="1191"/>
                    <a:pt x="6906" y="214"/>
                    <a:pt x="5882" y="36"/>
                  </a:cubicBezTo>
                  <a:cubicBezTo>
                    <a:pt x="5763" y="12"/>
                    <a:pt x="5632" y="0"/>
                    <a:pt x="5489" y="0"/>
                  </a:cubicBezTo>
                  <a:close/>
                </a:path>
              </a:pathLst>
            </a:custGeom>
            <a:solidFill>
              <a:srgbClr val="FBE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3"/>
            <p:cNvSpPr/>
            <p:nvPr/>
          </p:nvSpPr>
          <p:spPr>
            <a:xfrm rot="-60166">
              <a:off x="8292624" y="2152246"/>
              <a:ext cx="166692" cy="282487"/>
            </a:xfrm>
            <a:custGeom>
              <a:avLst/>
              <a:gdLst/>
              <a:ahLst/>
              <a:cxnLst/>
              <a:rect l="l" t="t" r="r" b="b"/>
              <a:pathLst>
                <a:path w="6668" h="11300" extrusionOk="0">
                  <a:moveTo>
                    <a:pt x="4239" y="1"/>
                  </a:moveTo>
                  <a:lnTo>
                    <a:pt x="3905" y="501"/>
                  </a:lnTo>
                  <a:lnTo>
                    <a:pt x="1595" y="3978"/>
                  </a:lnTo>
                  <a:cubicBezTo>
                    <a:pt x="905" y="5025"/>
                    <a:pt x="119" y="6216"/>
                    <a:pt x="60" y="7526"/>
                  </a:cubicBezTo>
                  <a:cubicBezTo>
                    <a:pt x="0" y="8645"/>
                    <a:pt x="452" y="10205"/>
                    <a:pt x="1262" y="10919"/>
                  </a:cubicBezTo>
                  <a:cubicBezTo>
                    <a:pt x="1601" y="10777"/>
                    <a:pt x="1970" y="10715"/>
                    <a:pt x="2341" y="10715"/>
                  </a:cubicBezTo>
                  <a:cubicBezTo>
                    <a:pt x="2374" y="10715"/>
                    <a:pt x="2408" y="10715"/>
                    <a:pt x="2441" y="10716"/>
                  </a:cubicBezTo>
                  <a:cubicBezTo>
                    <a:pt x="3036" y="10740"/>
                    <a:pt x="3643" y="10943"/>
                    <a:pt x="4167" y="11300"/>
                  </a:cubicBezTo>
                  <a:cubicBezTo>
                    <a:pt x="6668" y="7549"/>
                    <a:pt x="5227" y="2501"/>
                    <a:pt x="4239" y="1"/>
                  </a:cubicBezTo>
                  <a:close/>
                </a:path>
              </a:pathLst>
            </a:custGeom>
            <a:solidFill>
              <a:srgbClr val="E87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3"/>
            <p:cNvSpPr/>
            <p:nvPr/>
          </p:nvSpPr>
          <p:spPr>
            <a:xfrm rot="-60166">
              <a:off x="8193292" y="2120117"/>
              <a:ext cx="299461" cy="1193219"/>
            </a:xfrm>
            <a:custGeom>
              <a:avLst/>
              <a:gdLst/>
              <a:ahLst/>
              <a:cxnLst/>
              <a:rect l="l" t="t" r="r" b="b"/>
              <a:pathLst>
                <a:path w="11979" h="47731" extrusionOk="0">
                  <a:moveTo>
                    <a:pt x="8669" y="1275"/>
                  </a:moveTo>
                  <a:cubicBezTo>
                    <a:pt x="9657" y="3775"/>
                    <a:pt x="11098" y="8823"/>
                    <a:pt x="8597" y="12574"/>
                  </a:cubicBezTo>
                  <a:cubicBezTo>
                    <a:pt x="8047" y="12189"/>
                    <a:pt x="7396" y="11991"/>
                    <a:pt x="6760" y="11991"/>
                  </a:cubicBezTo>
                  <a:cubicBezTo>
                    <a:pt x="6392" y="11991"/>
                    <a:pt x="6028" y="12058"/>
                    <a:pt x="5692" y="12193"/>
                  </a:cubicBezTo>
                  <a:cubicBezTo>
                    <a:pt x="4882" y="11479"/>
                    <a:pt x="4430" y="9931"/>
                    <a:pt x="4490" y="8812"/>
                  </a:cubicBezTo>
                  <a:cubicBezTo>
                    <a:pt x="4549" y="7490"/>
                    <a:pt x="5335" y="6299"/>
                    <a:pt x="6025" y="5252"/>
                  </a:cubicBezTo>
                  <a:lnTo>
                    <a:pt x="8669" y="1275"/>
                  </a:lnTo>
                  <a:close/>
                  <a:moveTo>
                    <a:pt x="6754" y="12580"/>
                  </a:moveTo>
                  <a:cubicBezTo>
                    <a:pt x="7323" y="12580"/>
                    <a:pt x="7912" y="12778"/>
                    <a:pt x="8395" y="13157"/>
                  </a:cubicBezTo>
                  <a:cubicBezTo>
                    <a:pt x="8704" y="13431"/>
                    <a:pt x="8847" y="13741"/>
                    <a:pt x="8823" y="14098"/>
                  </a:cubicBezTo>
                  <a:cubicBezTo>
                    <a:pt x="8800" y="14574"/>
                    <a:pt x="8478" y="15062"/>
                    <a:pt x="8181" y="15300"/>
                  </a:cubicBezTo>
                  <a:cubicBezTo>
                    <a:pt x="7637" y="14734"/>
                    <a:pt x="6925" y="14347"/>
                    <a:pt x="6110" y="14347"/>
                  </a:cubicBezTo>
                  <a:cubicBezTo>
                    <a:pt x="6086" y="14347"/>
                    <a:pt x="6062" y="14347"/>
                    <a:pt x="6037" y="14348"/>
                  </a:cubicBezTo>
                  <a:cubicBezTo>
                    <a:pt x="5597" y="14372"/>
                    <a:pt x="5168" y="14503"/>
                    <a:pt x="4763" y="14741"/>
                  </a:cubicBezTo>
                  <a:cubicBezTo>
                    <a:pt x="4632" y="14015"/>
                    <a:pt x="5049" y="13169"/>
                    <a:pt x="5775" y="12800"/>
                  </a:cubicBezTo>
                  <a:cubicBezTo>
                    <a:pt x="6075" y="12652"/>
                    <a:pt x="6411" y="12580"/>
                    <a:pt x="6754" y="12580"/>
                  </a:cubicBezTo>
                  <a:close/>
                  <a:moveTo>
                    <a:pt x="6117" y="14954"/>
                  </a:moveTo>
                  <a:cubicBezTo>
                    <a:pt x="7283" y="14954"/>
                    <a:pt x="8245" y="16043"/>
                    <a:pt x="8550" y="17086"/>
                  </a:cubicBezTo>
                  <a:cubicBezTo>
                    <a:pt x="8919" y="18301"/>
                    <a:pt x="8716" y="19658"/>
                    <a:pt x="8538" y="20849"/>
                  </a:cubicBezTo>
                  <a:lnTo>
                    <a:pt x="5216" y="43292"/>
                  </a:lnTo>
                  <a:cubicBezTo>
                    <a:pt x="5049" y="44459"/>
                    <a:pt x="3978" y="46780"/>
                    <a:pt x="2751" y="47090"/>
                  </a:cubicBezTo>
                  <a:cubicBezTo>
                    <a:pt x="2664" y="47112"/>
                    <a:pt x="2577" y="47123"/>
                    <a:pt x="2491" y="47123"/>
                  </a:cubicBezTo>
                  <a:cubicBezTo>
                    <a:pt x="2057" y="47123"/>
                    <a:pt x="1632" y="46848"/>
                    <a:pt x="1215" y="46292"/>
                  </a:cubicBezTo>
                  <a:cubicBezTo>
                    <a:pt x="572" y="45447"/>
                    <a:pt x="1680" y="34898"/>
                    <a:pt x="2406" y="27921"/>
                  </a:cubicBezTo>
                  <a:cubicBezTo>
                    <a:pt x="2739" y="24742"/>
                    <a:pt x="3049" y="21742"/>
                    <a:pt x="3204" y="19730"/>
                  </a:cubicBezTo>
                  <a:cubicBezTo>
                    <a:pt x="3228" y="19432"/>
                    <a:pt x="3251" y="19134"/>
                    <a:pt x="3287" y="18837"/>
                  </a:cubicBezTo>
                  <a:cubicBezTo>
                    <a:pt x="3370" y="18075"/>
                    <a:pt x="3501" y="17324"/>
                    <a:pt x="3823" y="16646"/>
                  </a:cubicBezTo>
                  <a:cubicBezTo>
                    <a:pt x="4299" y="15658"/>
                    <a:pt x="5168" y="14991"/>
                    <a:pt x="6061" y="14955"/>
                  </a:cubicBezTo>
                  <a:cubicBezTo>
                    <a:pt x="6080" y="14955"/>
                    <a:pt x="6099" y="14954"/>
                    <a:pt x="6117" y="14954"/>
                  </a:cubicBezTo>
                  <a:close/>
                  <a:moveTo>
                    <a:pt x="8800" y="1"/>
                  </a:moveTo>
                  <a:lnTo>
                    <a:pt x="5525" y="4918"/>
                  </a:lnTo>
                  <a:cubicBezTo>
                    <a:pt x="4823" y="5978"/>
                    <a:pt x="3942" y="7299"/>
                    <a:pt x="3882" y="8776"/>
                  </a:cubicBezTo>
                  <a:cubicBezTo>
                    <a:pt x="3823" y="9978"/>
                    <a:pt x="4251" y="11586"/>
                    <a:pt x="5133" y="12491"/>
                  </a:cubicBezTo>
                  <a:cubicBezTo>
                    <a:pt x="4323" y="13110"/>
                    <a:pt x="3942" y="14193"/>
                    <a:pt x="4228" y="15122"/>
                  </a:cubicBezTo>
                  <a:cubicBezTo>
                    <a:pt x="3847" y="15455"/>
                    <a:pt x="3513" y="15884"/>
                    <a:pt x="3275" y="16396"/>
                  </a:cubicBezTo>
                  <a:cubicBezTo>
                    <a:pt x="2787" y="17444"/>
                    <a:pt x="2692" y="18634"/>
                    <a:pt x="2608" y="19694"/>
                  </a:cubicBezTo>
                  <a:cubicBezTo>
                    <a:pt x="2525" y="20682"/>
                    <a:pt x="2418" y="21932"/>
                    <a:pt x="2275" y="23325"/>
                  </a:cubicBezTo>
                  <a:cubicBezTo>
                    <a:pt x="2132" y="24730"/>
                    <a:pt x="1965" y="26266"/>
                    <a:pt x="1799" y="27861"/>
                  </a:cubicBezTo>
                  <a:cubicBezTo>
                    <a:pt x="715" y="38256"/>
                    <a:pt x="1" y="45685"/>
                    <a:pt x="727" y="46649"/>
                  </a:cubicBezTo>
                  <a:cubicBezTo>
                    <a:pt x="1299" y="47400"/>
                    <a:pt x="1846" y="47673"/>
                    <a:pt x="2323" y="47721"/>
                  </a:cubicBezTo>
                  <a:cubicBezTo>
                    <a:pt x="2382" y="47728"/>
                    <a:pt x="2440" y="47731"/>
                    <a:pt x="2497" y="47731"/>
                  </a:cubicBezTo>
                  <a:cubicBezTo>
                    <a:pt x="2641" y="47731"/>
                    <a:pt x="2774" y="47711"/>
                    <a:pt x="2894" y="47685"/>
                  </a:cubicBezTo>
                  <a:cubicBezTo>
                    <a:pt x="4454" y="47281"/>
                    <a:pt x="5621" y="44673"/>
                    <a:pt x="5811" y="43387"/>
                  </a:cubicBezTo>
                  <a:lnTo>
                    <a:pt x="9133" y="20944"/>
                  </a:lnTo>
                  <a:cubicBezTo>
                    <a:pt x="9312" y="19682"/>
                    <a:pt x="9526" y="18253"/>
                    <a:pt x="9133" y="16920"/>
                  </a:cubicBezTo>
                  <a:cubicBezTo>
                    <a:pt x="9014" y="16515"/>
                    <a:pt x="8812" y="16122"/>
                    <a:pt x="8562" y="15765"/>
                  </a:cubicBezTo>
                  <a:cubicBezTo>
                    <a:pt x="8966" y="15431"/>
                    <a:pt x="9395" y="14812"/>
                    <a:pt x="9431" y="14134"/>
                  </a:cubicBezTo>
                  <a:cubicBezTo>
                    <a:pt x="9443" y="13717"/>
                    <a:pt x="9312" y="13324"/>
                    <a:pt x="9050" y="12991"/>
                  </a:cubicBezTo>
                  <a:cubicBezTo>
                    <a:pt x="11979" y="8704"/>
                    <a:pt x="10014" y="2870"/>
                    <a:pt x="9014" y="513"/>
                  </a:cubicBezTo>
                  <a:lnTo>
                    <a:pt x="88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83" name="Google Shape;1083;p43"/>
            <p:cNvSpPr/>
            <p:nvPr/>
          </p:nvSpPr>
          <p:spPr>
            <a:xfrm>
              <a:off x="8309064" y="2434750"/>
              <a:ext cx="105400" cy="67600"/>
            </a:xfrm>
            <a:custGeom>
              <a:avLst/>
              <a:gdLst/>
              <a:ahLst/>
              <a:cxnLst/>
              <a:rect l="l" t="t" r="r" b="b"/>
              <a:pathLst>
                <a:path w="4216" h="2704" extrusionOk="0">
                  <a:moveTo>
                    <a:pt x="2155" y="1"/>
                  </a:moveTo>
                  <a:cubicBezTo>
                    <a:pt x="1798" y="1"/>
                    <a:pt x="1453" y="72"/>
                    <a:pt x="1143" y="215"/>
                  </a:cubicBezTo>
                  <a:cubicBezTo>
                    <a:pt x="417" y="584"/>
                    <a:pt x="0" y="1430"/>
                    <a:pt x="131" y="2156"/>
                  </a:cubicBezTo>
                  <a:cubicBezTo>
                    <a:pt x="524" y="1918"/>
                    <a:pt x="965" y="1787"/>
                    <a:pt x="1405" y="1763"/>
                  </a:cubicBezTo>
                  <a:cubicBezTo>
                    <a:pt x="1572" y="1763"/>
                    <a:pt x="1739" y="1775"/>
                    <a:pt x="1894" y="1799"/>
                  </a:cubicBezTo>
                  <a:cubicBezTo>
                    <a:pt x="2536" y="1906"/>
                    <a:pt x="3096" y="2251"/>
                    <a:pt x="3549" y="2703"/>
                  </a:cubicBezTo>
                  <a:cubicBezTo>
                    <a:pt x="3846" y="2465"/>
                    <a:pt x="4168" y="1989"/>
                    <a:pt x="4191" y="1513"/>
                  </a:cubicBezTo>
                  <a:cubicBezTo>
                    <a:pt x="4215" y="1156"/>
                    <a:pt x="4060" y="846"/>
                    <a:pt x="3763" y="572"/>
                  </a:cubicBezTo>
                  <a:cubicBezTo>
                    <a:pt x="3287" y="203"/>
                    <a:pt x="2715" y="1"/>
                    <a:pt x="21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84" name="Google Shape;1084;p43"/>
          <p:cNvGrpSpPr/>
          <p:nvPr/>
        </p:nvGrpSpPr>
        <p:grpSpPr>
          <a:xfrm>
            <a:off x="6927198" y="3557779"/>
            <a:ext cx="1116550" cy="1100338"/>
            <a:chOff x="5541075" y="3903350"/>
            <a:chExt cx="823050" cy="811100"/>
          </a:xfrm>
        </p:grpSpPr>
        <p:sp>
          <p:nvSpPr>
            <p:cNvPr id="1085" name="Google Shape;1085;p43"/>
            <p:cNvSpPr/>
            <p:nvPr/>
          </p:nvSpPr>
          <p:spPr>
            <a:xfrm>
              <a:off x="6181025" y="4283900"/>
              <a:ext cx="183100" cy="183375"/>
            </a:xfrm>
            <a:custGeom>
              <a:avLst/>
              <a:gdLst/>
              <a:ahLst/>
              <a:cxnLst/>
              <a:rect l="l" t="t" r="r" b="b"/>
              <a:pathLst>
                <a:path w="7324" h="7335" extrusionOk="0">
                  <a:moveTo>
                    <a:pt x="2926" y="0"/>
                  </a:moveTo>
                  <a:cubicBezTo>
                    <a:pt x="2236" y="0"/>
                    <a:pt x="1535" y="177"/>
                    <a:pt x="1013" y="612"/>
                  </a:cubicBezTo>
                  <a:cubicBezTo>
                    <a:pt x="239" y="1279"/>
                    <a:pt x="1" y="2398"/>
                    <a:pt x="37" y="3422"/>
                  </a:cubicBezTo>
                  <a:cubicBezTo>
                    <a:pt x="84" y="4625"/>
                    <a:pt x="477" y="5863"/>
                    <a:pt x="1382" y="6649"/>
                  </a:cubicBezTo>
                  <a:cubicBezTo>
                    <a:pt x="1885" y="7086"/>
                    <a:pt x="2569" y="7335"/>
                    <a:pt x="3232" y="7335"/>
                  </a:cubicBezTo>
                  <a:cubicBezTo>
                    <a:pt x="3393" y="7335"/>
                    <a:pt x="3552" y="7320"/>
                    <a:pt x="3708" y="7290"/>
                  </a:cubicBezTo>
                  <a:lnTo>
                    <a:pt x="3708" y="7290"/>
                  </a:lnTo>
                  <a:cubicBezTo>
                    <a:pt x="3721" y="7290"/>
                    <a:pt x="3734" y="7290"/>
                    <a:pt x="3748" y="7290"/>
                  </a:cubicBezTo>
                  <a:cubicBezTo>
                    <a:pt x="4531" y="7290"/>
                    <a:pt x="5320" y="7018"/>
                    <a:pt x="5906" y="6494"/>
                  </a:cubicBezTo>
                  <a:cubicBezTo>
                    <a:pt x="7026" y="5482"/>
                    <a:pt x="7323" y="3720"/>
                    <a:pt x="6704" y="2362"/>
                  </a:cubicBezTo>
                  <a:cubicBezTo>
                    <a:pt x="6073" y="993"/>
                    <a:pt x="4621" y="88"/>
                    <a:pt x="3120" y="5"/>
                  </a:cubicBezTo>
                  <a:cubicBezTo>
                    <a:pt x="3056" y="2"/>
                    <a:pt x="2991" y="0"/>
                    <a:pt x="29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3"/>
            <p:cNvSpPr/>
            <p:nvPr/>
          </p:nvSpPr>
          <p:spPr>
            <a:xfrm>
              <a:off x="5995975" y="3903350"/>
              <a:ext cx="110675" cy="98975"/>
            </a:xfrm>
            <a:custGeom>
              <a:avLst/>
              <a:gdLst/>
              <a:ahLst/>
              <a:cxnLst/>
              <a:rect l="l" t="t" r="r" b="b"/>
              <a:pathLst>
                <a:path w="4427" h="3959" extrusionOk="0">
                  <a:moveTo>
                    <a:pt x="2115" y="1"/>
                  </a:moveTo>
                  <a:cubicBezTo>
                    <a:pt x="1454" y="1"/>
                    <a:pt x="786" y="319"/>
                    <a:pt x="414" y="868"/>
                  </a:cubicBezTo>
                  <a:cubicBezTo>
                    <a:pt x="65" y="1391"/>
                    <a:pt x="0" y="2070"/>
                    <a:pt x="198" y="2659"/>
                  </a:cubicBezTo>
                  <a:lnTo>
                    <a:pt x="198" y="2659"/>
                  </a:lnTo>
                  <a:lnTo>
                    <a:pt x="57" y="2416"/>
                  </a:lnTo>
                  <a:lnTo>
                    <a:pt x="57" y="2416"/>
                  </a:lnTo>
                  <a:cubicBezTo>
                    <a:pt x="132" y="2760"/>
                    <a:pt x="313" y="3061"/>
                    <a:pt x="558" y="3303"/>
                  </a:cubicBezTo>
                  <a:lnTo>
                    <a:pt x="558" y="3303"/>
                  </a:lnTo>
                  <a:cubicBezTo>
                    <a:pt x="573" y="3321"/>
                    <a:pt x="589" y="3339"/>
                    <a:pt x="604" y="3356"/>
                  </a:cubicBezTo>
                  <a:lnTo>
                    <a:pt x="594" y="3338"/>
                  </a:lnTo>
                  <a:lnTo>
                    <a:pt x="594" y="3338"/>
                  </a:lnTo>
                  <a:cubicBezTo>
                    <a:pt x="1009" y="3730"/>
                    <a:pt x="1596" y="3959"/>
                    <a:pt x="2169" y="3959"/>
                  </a:cubicBezTo>
                  <a:cubicBezTo>
                    <a:pt x="2598" y="3959"/>
                    <a:pt x="3018" y="3831"/>
                    <a:pt x="3355" y="3547"/>
                  </a:cubicBezTo>
                  <a:cubicBezTo>
                    <a:pt x="4426" y="2654"/>
                    <a:pt x="4093" y="618"/>
                    <a:pt x="2783" y="118"/>
                  </a:cubicBezTo>
                  <a:cubicBezTo>
                    <a:pt x="2570" y="39"/>
                    <a:pt x="2342" y="1"/>
                    <a:pt x="21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3"/>
            <p:cNvSpPr/>
            <p:nvPr/>
          </p:nvSpPr>
          <p:spPr>
            <a:xfrm>
              <a:off x="5937250" y="4405700"/>
              <a:ext cx="117000" cy="123100"/>
            </a:xfrm>
            <a:custGeom>
              <a:avLst/>
              <a:gdLst/>
              <a:ahLst/>
              <a:cxnLst/>
              <a:rect l="l" t="t" r="r" b="b"/>
              <a:pathLst>
                <a:path w="4680" h="4924" extrusionOk="0">
                  <a:moveTo>
                    <a:pt x="2575" y="1"/>
                  </a:moveTo>
                  <a:cubicBezTo>
                    <a:pt x="1830" y="1"/>
                    <a:pt x="1063" y="367"/>
                    <a:pt x="679" y="1015"/>
                  </a:cubicBezTo>
                  <a:cubicBezTo>
                    <a:pt x="24" y="2098"/>
                    <a:pt x="1" y="3110"/>
                    <a:pt x="739" y="3932"/>
                  </a:cubicBezTo>
                  <a:cubicBezTo>
                    <a:pt x="1227" y="4587"/>
                    <a:pt x="1596" y="4694"/>
                    <a:pt x="1977" y="4801"/>
                  </a:cubicBezTo>
                  <a:cubicBezTo>
                    <a:pt x="2250" y="4876"/>
                    <a:pt x="2558" y="4924"/>
                    <a:pt x="2863" y="4924"/>
                  </a:cubicBezTo>
                  <a:cubicBezTo>
                    <a:pt x="3423" y="4924"/>
                    <a:pt x="3970" y="4764"/>
                    <a:pt x="4263" y="4325"/>
                  </a:cubicBezTo>
                  <a:cubicBezTo>
                    <a:pt x="4466" y="4027"/>
                    <a:pt x="4525" y="3658"/>
                    <a:pt x="4573" y="3301"/>
                  </a:cubicBezTo>
                  <a:cubicBezTo>
                    <a:pt x="4680" y="2324"/>
                    <a:pt x="4620" y="1217"/>
                    <a:pt x="3930" y="527"/>
                  </a:cubicBezTo>
                  <a:cubicBezTo>
                    <a:pt x="3570" y="167"/>
                    <a:pt x="3078" y="1"/>
                    <a:pt x="25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3"/>
            <p:cNvSpPr/>
            <p:nvPr/>
          </p:nvSpPr>
          <p:spPr>
            <a:xfrm>
              <a:off x="5541075" y="4266875"/>
              <a:ext cx="149150" cy="157075"/>
            </a:xfrm>
            <a:custGeom>
              <a:avLst/>
              <a:gdLst/>
              <a:ahLst/>
              <a:cxnLst/>
              <a:rect l="l" t="t" r="r" b="b"/>
              <a:pathLst>
                <a:path w="5966" h="6283" extrusionOk="0">
                  <a:moveTo>
                    <a:pt x="3277" y="0"/>
                  </a:moveTo>
                  <a:cubicBezTo>
                    <a:pt x="2327" y="0"/>
                    <a:pt x="1348" y="469"/>
                    <a:pt x="858" y="1293"/>
                  </a:cubicBezTo>
                  <a:cubicBezTo>
                    <a:pt x="24" y="2674"/>
                    <a:pt x="0" y="3960"/>
                    <a:pt x="929" y="5020"/>
                  </a:cubicBezTo>
                  <a:lnTo>
                    <a:pt x="941" y="5020"/>
                  </a:lnTo>
                  <a:cubicBezTo>
                    <a:pt x="1560" y="5841"/>
                    <a:pt x="2025" y="5984"/>
                    <a:pt x="2513" y="6127"/>
                  </a:cubicBezTo>
                  <a:cubicBezTo>
                    <a:pt x="2858" y="6223"/>
                    <a:pt x="3249" y="6282"/>
                    <a:pt x="3636" y="6282"/>
                  </a:cubicBezTo>
                  <a:cubicBezTo>
                    <a:pt x="4354" y="6282"/>
                    <a:pt x="5058" y="6077"/>
                    <a:pt x="5430" y="5520"/>
                  </a:cubicBezTo>
                  <a:cubicBezTo>
                    <a:pt x="5692" y="5139"/>
                    <a:pt x="5775" y="4663"/>
                    <a:pt x="5823" y="4198"/>
                  </a:cubicBezTo>
                  <a:cubicBezTo>
                    <a:pt x="5965" y="2960"/>
                    <a:pt x="5894" y="1555"/>
                    <a:pt x="5001" y="674"/>
                  </a:cubicBezTo>
                  <a:cubicBezTo>
                    <a:pt x="4545" y="214"/>
                    <a:pt x="3918" y="0"/>
                    <a:pt x="32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3"/>
            <p:cNvSpPr/>
            <p:nvPr/>
          </p:nvSpPr>
          <p:spPr>
            <a:xfrm>
              <a:off x="5930725" y="4218425"/>
              <a:ext cx="89000" cy="96875"/>
            </a:xfrm>
            <a:custGeom>
              <a:avLst/>
              <a:gdLst/>
              <a:ahLst/>
              <a:cxnLst/>
              <a:rect l="l" t="t" r="r" b="b"/>
              <a:pathLst>
                <a:path w="3560" h="3875" extrusionOk="0">
                  <a:moveTo>
                    <a:pt x="1484" y="0"/>
                  </a:moveTo>
                  <a:cubicBezTo>
                    <a:pt x="1442" y="0"/>
                    <a:pt x="1399" y="2"/>
                    <a:pt x="1357" y="5"/>
                  </a:cubicBezTo>
                  <a:cubicBezTo>
                    <a:pt x="1119" y="17"/>
                    <a:pt x="881" y="88"/>
                    <a:pt x="690" y="231"/>
                  </a:cubicBezTo>
                  <a:cubicBezTo>
                    <a:pt x="369" y="481"/>
                    <a:pt x="262" y="909"/>
                    <a:pt x="178" y="1302"/>
                  </a:cubicBezTo>
                  <a:cubicBezTo>
                    <a:pt x="70" y="1856"/>
                    <a:pt x="1" y="2488"/>
                    <a:pt x="287" y="2965"/>
                  </a:cubicBezTo>
                  <a:lnTo>
                    <a:pt x="287" y="2965"/>
                  </a:lnTo>
                  <a:cubicBezTo>
                    <a:pt x="506" y="3495"/>
                    <a:pt x="1086" y="3874"/>
                    <a:pt x="1667" y="3874"/>
                  </a:cubicBezTo>
                  <a:cubicBezTo>
                    <a:pt x="1675" y="3874"/>
                    <a:pt x="1684" y="3874"/>
                    <a:pt x="1693" y="3874"/>
                  </a:cubicBezTo>
                  <a:cubicBezTo>
                    <a:pt x="2361" y="3874"/>
                    <a:pt x="2980" y="3426"/>
                    <a:pt x="3262" y="2826"/>
                  </a:cubicBezTo>
                  <a:cubicBezTo>
                    <a:pt x="3560" y="2207"/>
                    <a:pt x="3500" y="1433"/>
                    <a:pt x="3119" y="874"/>
                  </a:cubicBezTo>
                  <a:cubicBezTo>
                    <a:pt x="2762" y="337"/>
                    <a:pt x="2131" y="0"/>
                    <a:pt x="14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3"/>
            <p:cNvSpPr/>
            <p:nvPr/>
          </p:nvSpPr>
          <p:spPr>
            <a:xfrm>
              <a:off x="5762450" y="4041900"/>
              <a:ext cx="86425" cy="96875"/>
            </a:xfrm>
            <a:custGeom>
              <a:avLst/>
              <a:gdLst/>
              <a:ahLst/>
              <a:cxnLst/>
              <a:rect l="l" t="t" r="r" b="b"/>
              <a:pathLst>
                <a:path w="3457" h="3875" extrusionOk="0">
                  <a:moveTo>
                    <a:pt x="1448" y="1"/>
                  </a:moveTo>
                  <a:cubicBezTo>
                    <a:pt x="1407" y="1"/>
                    <a:pt x="1366" y="2"/>
                    <a:pt x="1325" y="5"/>
                  </a:cubicBezTo>
                  <a:cubicBezTo>
                    <a:pt x="1099" y="29"/>
                    <a:pt x="861" y="89"/>
                    <a:pt x="670" y="243"/>
                  </a:cubicBezTo>
                  <a:cubicBezTo>
                    <a:pt x="361" y="481"/>
                    <a:pt x="254" y="910"/>
                    <a:pt x="182" y="1303"/>
                  </a:cubicBezTo>
                  <a:cubicBezTo>
                    <a:pt x="71" y="1873"/>
                    <a:pt x="1" y="2527"/>
                    <a:pt x="308" y="3009"/>
                  </a:cubicBezTo>
                  <a:lnTo>
                    <a:pt x="308" y="3009"/>
                  </a:lnTo>
                  <a:cubicBezTo>
                    <a:pt x="534" y="3516"/>
                    <a:pt x="1079" y="3875"/>
                    <a:pt x="1623" y="3875"/>
                  </a:cubicBezTo>
                  <a:cubicBezTo>
                    <a:pt x="2278" y="3875"/>
                    <a:pt x="2897" y="3434"/>
                    <a:pt x="3183" y="2815"/>
                  </a:cubicBezTo>
                  <a:cubicBezTo>
                    <a:pt x="3457" y="2208"/>
                    <a:pt x="3409" y="1434"/>
                    <a:pt x="3040" y="862"/>
                  </a:cubicBezTo>
                  <a:cubicBezTo>
                    <a:pt x="2693" y="337"/>
                    <a:pt x="2074" y="1"/>
                    <a:pt x="14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3"/>
            <p:cNvSpPr/>
            <p:nvPr/>
          </p:nvSpPr>
          <p:spPr>
            <a:xfrm>
              <a:off x="6199500" y="4064225"/>
              <a:ext cx="86625" cy="96875"/>
            </a:xfrm>
            <a:custGeom>
              <a:avLst/>
              <a:gdLst/>
              <a:ahLst/>
              <a:cxnLst/>
              <a:rect l="l" t="t" r="r" b="b"/>
              <a:pathLst>
                <a:path w="3465" h="3875" extrusionOk="0">
                  <a:moveTo>
                    <a:pt x="1458" y="1"/>
                  </a:moveTo>
                  <a:cubicBezTo>
                    <a:pt x="1416" y="1"/>
                    <a:pt x="1375" y="2"/>
                    <a:pt x="1334" y="5"/>
                  </a:cubicBezTo>
                  <a:cubicBezTo>
                    <a:pt x="1095" y="17"/>
                    <a:pt x="857" y="89"/>
                    <a:pt x="667" y="231"/>
                  </a:cubicBezTo>
                  <a:cubicBezTo>
                    <a:pt x="357" y="481"/>
                    <a:pt x="250" y="898"/>
                    <a:pt x="179" y="1291"/>
                  </a:cubicBezTo>
                  <a:cubicBezTo>
                    <a:pt x="69" y="1860"/>
                    <a:pt x="0" y="2499"/>
                    <a:pt x="294" y="2978"/>
                  </a:cubicBezTo>
                  <a:lnTo>
                    <a:pt x="294" y="2978"/>
                  </a:lnTo>
                  <a:cubicBezTo>
                    <a:pt x="514" y="3502"/>
                    <a:pt x="1068" y="3864"/>
                    <a:pt x="1631" y="3875"/>
                  </a:cubicBezTo>
                  <a:cubicBezTo>
                    <a:pt x="2286" y="3875"/>
                    <a:pt x="2905" y="3422"/>
                    <a:pt x="3179" y="2815"/>
                  </a:cubicBezTo>
                  <a:cubicBezTo>
                    <a:pt x="3465" y="2196"/>
                    <a:pt x="3405" y="1434"/>
                    <a:pt x="3036" y="862"/>
                  </a:cubicBezTo>
                  <a:cubicBezTo>
                    <a:pt x="2690" y="327"/>
                    <a:pt x="2073" y="1"/>
                    <a:pt x="14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3"/>
            <p:cNvSpPr/>
            <p:nvPr/>
          </p:nvSpPr>
          <p:spPr>
            <a:xfrm>
              <a:off x="5686025" y="4568875"/>
              <a:ext cx="98850" cy="95175"/>
            </a:xfrm>
            <a:custGeom>
              <a:avLst/>
              <a:gdLst/>
              <a:ahLst/>
              <a:cxnLst/>
              <a:rect l="l" t="t" r="r" b="b"/>
              <a:pathLst>
                <a:path w="3954" h="3807" extrusionOk="0">
                  <a:moveTo>
                    <a:pt x="1977" y="0"/>
                  </a:moveTo>
                  <a:cubicBezTo>
                    <a:pt x="1561" y="0"/>
                    <a:pt x="1132" y="143"/>
                    <a:pt x="846" y="441"/>
                  </a:cubicBezTo>
                  <a:cubicBezTo>
                    <a:pt x="572" y="738"/>
                    <a:pt x="275" y="1072"/>
                    <a:pt x="156" y="1465"/>
                  </a:cubicBezTo>
                  <a:cubicBezTo>
                    <a:pt x="84" y="1727"/>
                    <a:pt x="1" y="2346"/>
                    <a:pt x="263" y="2822"/>
                  </a:cubicBezTo>
                  <a:cubicBezTo>
                    <a:pt x="598" y="3427"/>
                    <a:pt x="1297" y="3807"/>
                    <a:pt x="1985" y="3807"/>
                  </a:cubicBezTo>
                  <a:cubicBezTo>
                    <a:pt x="2176" y="3807"/>
                    <a:pt x="2367" y="3777"/>
                    <a:pt x="2549" y="3715"/>
                  </a:cubicBezTo>
                  <a:cubicBezTo>
                    <a:pt x="3394" y="3429"/>
                    <a:pt x="3954" y="2489"/>
                    <a:pt x="3823" y="1619"/>
                  </a:cubicBezTo>
                  <a:cubicBezTo>
                    <a:pt x="3680" y="738"/>
                    <a:pt x="2858" y="24"/>
                    <a:pt x="1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3"/>
            <p:cNvSpPr/>
            <p:nvPr/>
          </p:nvSpPr>
          <p:spPr>
            <a:xfrm>
              <a:off x="5941125" y="4643350"/>
              <a:ext cx="49425" cy="71100"/>
            </a:xfrm>
            <a:custGeom>
              <a:avLst/>
              <a:gdLst/>
              <a:ahLst/>
              <a:cxnLst/>
              <a:rect l="l" t="t" r="r" b="b"/>
              <a:pathLst>
                <a:path w="1977" h="2844" extrusionOk="0">
                  <a:moveTo>
                    <a:pt x="835" y="0"/>
                  </a:moveTo>
                  <a:cubicBezTo>
                    <a:pt x="681" y="0"/>
                    <a:pt x="532" y="44"/>
                    <a:pt x="405" y="141"/>
                  </a:cubicBezTo>
                  <a:cubicBezTo>
                    <a:pt x="48" y="403"/>
                    <a:pt x="0" y="903"/>
                    <a:pt x="0" y="1331"/>
                  </a:cubicBezTo>
                  <a:cubicBezTo>
                    <a:pt x="0" y="1498"/>
                    <a:pt x="0" y="1450"/>
                    <a:pt x="36" y="1581"/>
                  </a:cubicBezTo>
                  <a:cubicBezTo>
                    <a:pt x="131" y="1998"/>
                    <a:pt x="286" y="2415"/>
                    <a:pt x="620" y="2665"/>
                  </a:cubicBezTo>
                  <a:cubicBezTo>
                    <a:pt x="774" y="2781"/>
                    <a:pt x="975" y="2843"/>
                    <a:pt x="1171" y="2843"/>
                  </a:cubicBezTo>
                  <a:cubicBezTo>
                    <a:pt x="1397" y="2843"/>
                    <a:pt x="1617" y="2760"/>
                    <a:pt x="1751" y="2581"/>
                  </a:cubicBezTo>
                  <a:cubicBezTo>
                    <a:pt x="1870" y="2415"/>
                    <a:pt x="1905" y="2200"/>
                    <a:pt x="1929" y="1998"/>
                  </a:cubicBezTo>
                  <a:cubicBezTo>
                    <a:pt x="1977" y="1486"/>
                    <a:pt x="1977" y="938"/>
                    <a:pt x="1715" y="510"/>
                  </a:cubicBezTo>
                  <a:cubicBezTo>
                    <a:pt x="1527" y="207"/>
                    <a:pt x="1171" y="0"/>
                    <a:pt x="8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4" name="Google Shape;1094;p43"/>
          <p:cNvSpPr/>
          <p:nvPr/>
        </p:nvSpPr>
        <p:spPr>
          <a:xfrm>
            <a:off x="1385751" y="3979192"/>
            <a:ext cx="513568" cy="565551"/>
          </a:xfrm>
          <a:custGeom>
            <a:avLst/>
            <a:gdLst/>
            <a:ahLst/>
            <a:cxnLst/>
            <a:rect l="l" t="t" r="r" b="b"/>
            <a:pathLst>
              <a:path w="16479" h="18147" extrusionOk="0">
                <a:moveTo>
                  <a:pt x="6001" y="1"/>
                </a:moveTo>
                <a:lnTo>
                  <a:pt x="6001" y="6978"/>
                </a:lnTo>
                <a:cubicBezTo>
                  <a:pt x="6001" y="6978"/>
                  <a:pt x="1394" y="9073"/>
                  <a:pt x="703" y="9073"/>
                </a:cubicBezTo>
                <a:cubicBezTo>
                  <a:pt x="1" y="9073"/>
                  <a:pt x="6001" y="11169"/>
                  <a:pt x="6001" y="11169"/>
                </a:cubicBezTo>
                <a:lnTo>
                  <a:pt x="6001" y="18146"/>
                </a:lnTo>
                <a:lnTo>
                  <a:pt x="10192" y="12562"/>
                </a:lnTo>
                <a:lnTo>
                  <a:pt x="16479" y="14229"/>
                </a:lnTo>
                <a:cubicBezTo>
                  <a:pt x="16479" y="14229"/>
                  <a:pt x="13264" y="8931"/>
                  <a:pt x="13264" y="8514"/>
                </a:cubicBezTo>
                <a:cubicBezTo>
                  <a:pt x="13264" y="8097"/>
                  <a:pt x="15502" y="1394"/>
                  <a:pt x="15503" y="1394"/>
                </a:cubicBezTo>
                <a:lnTo>
                  <a:pt x="15503" y="1394"/>
                </a:lnTo>
                <a:lnTo>
                  <a:pt x="10050" y="5025"/>
                </a:lnTo>
                <a:lnTo>
                  <a:pt x="600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5" name="Google Shape;1095;p43"/>
          <p:cNvGrpSpPr/>
          <p:nvPr/>
        </p:nvGrpSpPr>
        <p:grpSpPr>
          <a:xfrm>
            <a:off x="6797781" y="795674"/>
            <a:ext cx="982464" cy="494387"/>
            <a:chOff x="2154725" y="2367075"/>
            <a:chExt cx="787925" cy="396525"/>
          </a:xfrm>
        </p:grpSpPr>
        <p:sp>
          <p:nvSpPr>
            <p:cNvPr id="1096" name="Google Shape;1096;p43"/>
            <p:cNvSpPr/>
            <p:nvPr/>
          </p:nvSpPr>
          <p:spPr>
            <a:xfrm>
              <a:off x="2333325" y="2387025"/>
              <a:ext cx="581050" cy="332800"/>
            </a:xfrm>
            <a:custGeom>
              <a:avLst/>
              <a:gdLst/>
              <a:ahLst/>
              <a:cxnLst/>
              <a:rect l="l" t="t" r="r" b="b"/>
              <a:pathLst>
                <a:path w="23242" h="13312" extrusionOk="0">
                  <a:moveTo>
                    <a:pt x="23241" y="1"/>
                  </a:moveTo>
                  <a:lnTo>
                    <a:pt x="0" y="8383"/>
                  </a:lnTo>
                  <a:lnTo>
                    <a:pt x="4763" y="10847"/>
                  </a:lnTo>
                  <a:cubicBezTo>
                    <a:pt x="4775" y="10847"/>
                    <a:pt x="4786" y="10859"/>
                    <a:pt x="4798" y="10859"/>
                  </a:cubicBezTo>
                  <a:lnTo>
                    <a:pt x="9525" y="13312"/>
                  </a:lnTo>
                  <a:lnTo>
                    <a:pt x="232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3"/>
            <p:cNvSpPr/>
            <p:nvPr/>
          </p:nvSpPr>
          <p:spPr>
            <a:xfrm>
              <a:off x="2171700" y="2381375"/>
              <a:ext cx="709625" cy="145275"/>
            </a:xfrm>
            <a:custGeom>
              <a:avLst/>
              <a:gdLst/>
              <a:ahLst/>
              <a:cxnLst/>
              <a:rect l="l" t="t" r="r" b="b"/>
              <a:pathLst>
                <a:path w="28385" h="5811" extrusionOk="0">
                  <a:moveTo>
                    <a:pt x="28385" y="0"/>
                  </a:moveTo>
                  <a:lnTo>
                    <a:pt x="0" y="1179"/>
                  </a:lnTo>
                  <a:lnTo>
                    <a:pt x="4036" y="5799"/>
                  </a:lnTo>
                  <a:lnTo>
                    <a:pt x="4036" y="5811"/>
                  </a:lnTo>
                  <a:lnTo>
                    <a:pt x="4048" y="5799"/>
                  </a:lnTo>
                  <a:lnTo>
                    <a:pt x="283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3"/>
            <p:cNvSpPr/>
            <p:nvPr/>
          </p:nvSpPr>
          <p:spPr>
            <a:xfrm>
              <a:off x="2264850" y="2527100"/>
              <a:ext cx="191725" cy="235000"/>
            </a:xfrm>
            <a:custGeom>
              <a:avLst/>
              <a:gdLst/>
              <a:ahLst/>
              <a:cxnLst/>
              <a:rect l="l" t="t" r="r" b="b"/>
              <a:pathLst>
                <a:path w="7669" h="9400" extrusionOk="0">
                  <a:moveTo>
                    <a:pt x="250" y="0"/>
                  </a:moveTo>
                  <a:cubicBezTo>
                    <a:pt x="233" y="0"/>
                    <a:pt x="215" y="6"/>
                    <a:pt x="191" y="6"/>
                  </a:cubicBezTo>
                  <a:cubicBezTo>
                    <a:pt x="84" y="29"/>
                    <a:pt x="1" y="148"/>
                    <a:pt x="36" y="256"/>
                  </a:cubicBezTo>
                  <a:lnTo>
                    <a:pt x="36" y="315"/>
                  </a:lnTo>
                  <a:lnTo>
                    <a:pt x="1977" y="9233"/>
                  </a:lnTo>
                  <a:cubicBezTo>
                    <a:pt x="1989" y="9245"/>
                    <a:pt x="1989" y="9257"/>
                    <a:pt x="1989" y="9269"/>
                  </a:cubicBezTo>
                  <a:cubicBezTo>
                    <a:pt x="2001" y="9280"/>
                    <a:pt x="2001" y="9292"/>
                    <a:pt x="2013" y="9304"/>
                  </a:cubicBezTo>
                  <a:cubicBezTo>
                    <a:pt x="2025" y="9328"/>
                    <a:pt x="2049" y="9340"/>
                    <a:pt x="2072" y="9364"/>
                  </a:cubicBezTo>
                  <a:cubicBezTo>
                    <a:pt x="2084" y="9364"/>
                    <a:pt x="2096" y="9376"/>
                    <a:pt x="2108" y="9376"/>
                  </a:cubicBezTo>
                  <a:cubicBezTo>
                    <a:pt x="2108" y="9388"/>
                    <a:pt x="2108" y="9388"/>
                    <a:pt x="2120" y="9388"/>
                  </a:cubicBezTo>
                  <a:cubicBezTo>
                    <a:pt x="2132" y="9400"/>
                    <a:pt x="2168" y="9400"/>
                    <a:pt x="2191" y="9400"/>
                  </a:cubicBezTo>
                  <a:lnTo>
                    <a:pt x="2227" y="9400"/>
                  </a:lnTo>
                  <a:cubicBezTo>
                    <a:pt x="2227" y="9400"/>
                    <a:pt x="2239" y="9400"/>
                    <a:pt x="2251" y="9388"/>
                  </a:cubicBezTo>
                  <a:cubicBezTo>
                    <a:pt x="2263" y="9388"/>
                    <a:pt x="2275" y="9376"/>
                    <a:pt x="2287" y="9376"/>
                  </a:cubicBezTo>
                  <a:cubicBezTo>
                    <a:pt x="2299" y="9376"/>
                    <a:pt x="2299" y="9364"/>
                    <a:pt x="2310" y="9364"/>
                  </a:cubicBezTo>
                  <a:lnTo>
                    <a:pt x="7454" y="5697"/>
                  </a:lnTo>
                  <a:lnTo>
                    <a:pt x="7561" y="5613"/>
                  </a:lnTo>
                  <a:cubicBezTo>
                    <a:pt x="7656" y="5542"/>
                    <a:pt x="7668" y="5411"/>
                    <a:pt x="7609" y="5316"/>
                  </a:cubicBezTo>
                  <a:cubicBezTo>
                    <a:pt x="7585" y="5292"/>
                    <a:pt x="7561" y="5268"/>
                    <a:pt x="7537" y="5256"/>
                  </a:cubicBezTo>
                  <a:cubicBezTo>
                    <a:pt x="7525" y="5256"/>
                    <a:pt x="7514" y="5244"/>
                    <a:pt x="7502" y="5244"/>
                  </a:cubicBezTo>
                  <a:cubicBezTo>
                    <a:pt x="7481" y="5236"/>
                    <a:pt x="7458" y="5232"/>
                    <a:pt x="7435" y="5232"/>
                  </a:cubicBezTo>
                  <a:cubicBezTo>
                    <a:pt x="7393" y="5232"/>
                    <a:pt x="7350" y="5245"/>
                    <a:pt x="7311" y="5268"/>
                  </a:cubicBezTo>
                  <a:lnTo>
                    <a:pt x="7025" y="5471"/>
                  </a:lnTo>
                  <a:lnTo>
                    <a:pt x="2406" y="8769"/>
                  </a:lnTo>
                  <a:lnTo>
                    <a:pt x="2334" y="8828"/>
                  </a:lnTo>
                  <a:lnTo>
                    <a:pt x="1989" y="7245"/>
                  </a:lnTo>
                  <a:lnTo>
                    <a:pt x="489" y="375"/>
                  </a:lnTo>
                  <a:lnTo>
                    <a:pt x="441" y="172"/>
                  </a:lnTo>
                  <a:cubicBezTo>
                    <a:pt x="429" y="89"/>
                    <a:pt x="370" y="41"/>
                    <a:pt x="310" y="17"/>
                  </a:cubicBezTo>
                  <a:cubicBezTo>
                    <a:pt x="298" y="6"/>
                    <a:pt x="286" y="6"/>
                    <a:pt x="275" y="6"/>
                  </a:cubicBezTo>
                  <a:cubicBezTo>
                    <a:pt x="267" y="2"/>
                    <a:pt x="259" y="0"/>
                    <a:pt x="250" y="0"/>
                  </a:cubicBezTo>
                  <a:close/>
                </a:path>
              </a:pathLst>
            </a:custGeom>
            <a:solidFill>
              <a:srgbClr val="22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3"/>
            <p:cNvSpPr/>
            <p:nvPr/>
          </p:nvSpPr>
          <p:spPr>
            <a:xfrm>
              <a:off x="2277050" y="2401025"/>
              <a:ext cx="567675" cy="307200"/>
            </a:xfrm>
            <a:custGeom>
              <a:avLst/>
              <a:gdLst/>
              <a:ahLst/>
              <a:cxnLst/>
              <a:rect l="l" t="t" r="r" b="b"/>
              <a:pathLst>
                <a:path w="22707" h="12288" extrusionOk="0">
                  <a:moveTo>
                    <a:pt x="22706" y="0"/>
                  </a:moveTo>
                  <a:lnTo>
                    <a:pt x="1" y="5418"/>
                  </a:lnTo>
                  <a:lnTo>
                    <a:pt x="1501" y="12288"/>
                  </a:lnTo>
                  <a:lnTo>
                    <a:pt x="1513" y="7775"/>
                  </a:lnTo>
                  <a:cubicBezTo>
                    <a:pt x="1513" y="7763"/>
                    <a:pt x="1513" y="7751"/>
                    <a:pt x="1513" y="7739"/>
                  </a:cubicBezTo>
                  <a:cubicBezTo>
                    <a:pt x="1513" y="7727"/>
                    <a:pt x="1525" y="7716"/>
                    <a:pt x="1525" y="7704"/>
                  </a:cubicBezTo>
                  <a:cubicBezTo>
                    <a:pt x="1537" y="7692"/>
                    <a:pt x="1537" y="7680"/>
                    <a:pt x="1549" y="7668"/>
                  </a:cubicBezTo>
                  <a:cubicBezTo>
                    <a:pt x="1561" y="7644"/>
                    <a:pt x="1584" y="7620"/>
                    <a:pt x="1608" y="7608"/>
                  </a:cubicBezTo>
                  <a:cubicBezTo>
                    <a:pt x="1620" y="7596"/>
                    <a:pt x="1632" y="7596"/>
                    <a:pt x="1644" y="7585"/>
                  </a:cubicBezTo>
                  <a:lnTo>
                    <a:pt x="1656" y="7585"/>
                  </a:lnTo>
                  <a:lnTo>
                    <a:pt x="227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3"/>
            <p:cNvSpPr/>
            <p:nvPr/>
          </p:nvSpPr>
          <p:spPr>
            <a:xfrm>
              <a:off x="2324975" y="2604325"/>
              <a:ext cx="115525" cy="142000"/>
            </a:xfrm>
            <a:custGeom>
              <a:avLst/>
              <a:gdLst/>
              <a:ahLst/>
              <a:cxnLst/>
              <a:rect l="l" t="t" r="r" b="b"/>
              <a:pathLst>
                <a:path w="4621" h="5680" extrusionOk="0">
                  <a:moveTo>
                    <a:pt x="25" y="0"/>
                  </a:moveTo>
                  <a:lnTo>
                    <a:pt x="1" y="5680"/>
                  </a:lnTo>
                  <a:lnTo>
                    <a:pt x="4620" y="238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3"/>
            <p:cNvSpPr/>
            <p:nvPr/>
          </p:nvSpPr>
          <p:spPr>
            <a:xfrm>
              <a:off x="2314275" y="2590325"/>
              <a:ext cx="11325" cy="171775"/>
            </a:xfrm>
            <a:custGeom>
              <a:avLst/>
              <a:gdLst/>
              <a:ahLst/>
              <a:cxnLst/>
              <a:rect l="l" t="t" r="r" b="b"/>
              <a:pathLst>
                <a:path w="453" h="6871" extrusionOk="0">
                  <a:moveTo>
                    <a:pt x="238" y="1"/>
                  </a:moveTo>
                  <a:cubicBezTo>
                    <a:pt x="214" y="1"/>
                    <a:pt x="179" y="1"/>
                    <a:pt x="155" y="13"/>
                  </a:cubicBezTo>
                  <a:cubicBezTo>
                    <a:pt x="143" y="24"/>
                    <a:pt x="131" y="24"/>
                    <a:pt x="119" y="36"/>
                  </a:cubicBezTo>
                  <a:cubicBezTo>
                    <a:pt x="95" y="48"/>
                    <a:pt x="83" y="72"/>
                    <a:pt x="60" y="96"/>
                  </a:cubicBezTo>
                  <a:cubicBezTo>
                    <a:pt x="60" y="108"/>
                    <a:pt x="48" y="120"/>
                    <a:pt x="48" y="132"/>
                  </a:cubicBezTo>
                  <a:cubicBezTo>
                    <a:pt x="36" y="144"/>
                    <a:pt x="36" y="155"/>
                    <a:pt x="36" y="167"/>
                  </a:cubicBezTo>
                  <a:cubicBezTo>
                    <a:pt x="24" y="179"/>
                    <a:pt x="24" y="191"/>
                    <a:pt x="24" y="215"/>
                  </a:cubicBezTo>
                  <a:lnTo>
                    <a:pt x="0" y="6656"/>
                  </a:lnTo>
                  <a:cubicBezTo>
                    <a:pt x="0" y="6668"/>
                    <a:pt x="0" y="6680"/>
                    <a:pt x="12" y="6704"/>
                  </a:cubicBezTo>
                  <a:cubicBezTo>
                    <a:pt x="12" y="6716"/>
                    <a:pt x="12" y="6728"/>
                    <a:pt x="24" y="6740"/>
                  </a:cubicBezTo>
                  <a:cubicBezTo>
                    <a:pt x="24" y="6751"/>
                    <a:pt x="24" y="6763"/>
                    <a:pt x="36" y="6775"/>
                  </a:cubicBezTo>
                  <a:cubicBezTo>
                    <a:pt x="48" y="6799"/>
                    <a:pt x="72" y="6811"/>
                    <a:pt x="95" y="6835"/>
                  </a:cubicBezTo>
                  <a:cubicBezTo>
                    <a:pt x="107" y="6835"/>
                    <a:pt x="119" y="6847"/>
                    <a:pt x="131" y="6847"/>
                  </a:cubicBezTo>
                  <a:cubicBezTo>
                    <a:pt x="131" y="6859"/>
                    <a:pt x="131" y="6859"/>
                    <a:pt x="143" y="6859"/>
                  </a:cubicBezTo>
                  <a:cubicBezTo>
                    <a:pt x="167" y="6871"/>
                    <a:pt x="191" y="6871"/>
                    <a:pt x="214" y="6871"/>
                  </a:cubicBezTo>
                  <a:lnTo>
                    <a:pt x="250" y="6871"/>
                  </a:lnTo>
                  <a:cubicBezTo>
                    <a:pt x="250" y="6871"/>
                    <a:pt x="262" y="6871"/>
                    <a:pt x="274" y="6859"/>
                  </a:cubicBezTo>
                  <a:cubicBezTo>
                    <a:pt x="286" y="6859"/>
                    <a:pt x="298" y="6847"/>
                    <a:pt x="310" y="6847"/>
                  </a:cubicBezTo>
                  <a:cubicBezTo>
                    <a:pt x="322" y="6847"/>
                    <a:pt x="322" y="6835"/>
                    <a:pt x="333" y="6835"/>
                  </a:cubicBezTo>
                  <a:cubicBezTo>
                    <a:pt x="393" y="6787"/>
                    <a:pt x="429" y="6728"/>
                    <a:pt x="429" y="6656"/>
                  </a:cubicBezTo>
                  <a:lnTo>
                    <a:pt x="453" y="215"/>
                  </a:lnTo>
                  <a:cubicBezTo>
                    <a:pt x="453" y="96"/>
                    <a:pt x="357" y="1"/>
                    <a:pt x="238" y="1"/>
                  </a:cubicBezTo>
                  <a:close/>
                </a:path>
              </a:pathLst>
            </a:custGeom>
            <a:solidFill>
              <a:srgbClr val="22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3"/>
            <p:cNvSpPr/>
            <p:nvPr/>
          </p:nvSpPr>
          <p:spPr>
            <a:xfrm>
              <a:off x="2154725" y="2367075"/>
              <a:ext cx="787925" cy="396525"/>
            </a:xfrm>
            <a:custGeom>
              <a:avLst/>
              <a:gdLst/>
              <a:ahLst/>
              <a:cxnLst/>
              <a:rect l="l" t="t" r="r" b="b"/>
              <a:pathLst>
                <a:path w="31517" h="15861" extrusionOk="0">
                  <a:moveTo>
                    <a:pt x="29064" y="572"/>
                  </a:moveTo>
                  <a:lnTo>
                    <a:pt x="4751" y="6371"/>
                  </a:lnTo>
                  <a:lnTo>
                    <a:pt x="4739" y="6359"/>
                  </a:lnTo>
                  <a:cubicBezTo>
                    <a:pt x="4715" y="6359"/>
                    <a:pt x="4703" y="6347"/>
                    <a:pt x="4691" y="6347"/>
                  </a:cubicBezTo>
                  <a:lnTo>
                    <a:pt x="679" y="1751"/>
                  </a:lnTo>
                  <a:lnTo>
                    <a:pt x="29064" y="572"/>
                  </a:lnTo>
                  <a:close/>
                  <a:moveTo>
                    <a:pt x="27099" y="1477"/>
                  </a:moveTo>
                  <a:lnTo>
                    <a:pt x="6513" y="8895"/>
                  </a:lnTo>
                  <a:cubicBezTo>
                    <a:pt x="6501" y="8907"/>
                    <a:pt x="6477" y="8907"/>
                    <a:pt x="6465" y="8919"/>
                  </a:cubicBezTo>
                  <a:cubicBezTo>
                    <a:pt x="6442" y="8943"/>
                    <a:pt x="6418" y="8966"/>
                    <a:pt x="6394" y="8990"/>
                  </a:cubicBezTo>
                  <a:cubicBezTo>
                    <a:pt x="6382" y="9002"/>
                    <a:pt x="6382" y="9026"/>
                    <a:pt x="6370" y="9038"/>
                  </a:cubicBezTo>
                  <a:cubicBezTo>
                    <a:pt x="6358" y="9050"/>
                    <a:pt x="6358" y="9074"/>
                    <a:pt x="6358" y="9085"/>
                  </a:cubicBezTo>
                  <a:cubicBezTo>
                    <a:pt x="6346" y="9097"/>
                    <a:pt x="6346" y="9121"/>
                    <a:pt x="6346" y="9145"/>
                  </a:cubicBezTo>
                  <a:lnTo>
                    <a:pt x="6334" y="13122"/>
                  </a:lnTo>
                  <a:lnTo>
                    <a:pt x="4953" y="6764"/>
                  </a:lnTo>
                  <a:lnTo>
                    <a:pt x="27099" y="1477"/>
                  </a:lnTo>
                  <a:close/>
                  <a:moveTo>
                    <a:pt x="30588" y="715"/>
                  </a:moveTo>
                  <a:lnTo>
                    <a:pt x="16669" y="14038"/>
                  </a:lnTo>
                  <a:lnTo>
                    <a:pt x="11966" y="11610"/>
                  </a:lnTo>
                  <a:cubicBezTo>
                    <a:pt x="11954" y="11610"/>
                    <a:pt x="11942" y="11598"/>
                    <a:pt x="11942" y="11598"/>
                  </a:cubicBezTo>
                  <a:lnTo>
                    <a:pt x="7120" y="9169"/>
                  </a:lnTo>
                  <a:lnTo>
                    <a:pt x="30588" y="715"/>
                  </a:lnTo>
                  <a:close/>
                  <a:moveTo>
                    <a:pt x="6465" y="9359"/>
                  </a:moveTo>
                  <a:cubicBezTo>
                    <a:pt x="6477" y="9371"/>
                    <a:pt x="6477" y="9383"/>
                    <a:pt x="6489" y="9383"/>
                  </a:cubicBezTo>
                  <a:lnTo>
                    <a:pt x="6775" y="9526"/>
                  </a:lnTo>
                  <a:lnTo>
                    <a:pt x="6751" y="15039"/>
                  </a:lnTo>
                  <a:lnTo>
                    <a:pt x="6442" y="13646"/>
                  </a:lnTo>
                  <a:lnTo>
                    <a:pt x="6465" y="9359"/>
                  </a:lnTo>
                  <a:close/>
                  <a:moveTo>
                    <a:pt x="6882" y="9586"/>
                  </a:moveTo>
                  <a:lnTo>
                    <a:pt x="11323" y="11883"/>
                  </a:lnTo>
                  <a:lnTo>
                    <a:pt x="6870" y="15062"/>
                  </a:lnTo>
                  <a:lnTo>
                    <a:pt x="6870" y="15062"/>
                  </a:lnTo>
                  <a:lnTo>
                    <a:pt x="6882" y="9586"/>
                  </a:lnTo>
                  <a:close/>
                  <a:moveTo>
                    <a:pt x="4834" y="6788"/>
                  </a:moveTo>
                  <a:lnTo>
                    <a:pt x="6334" y="13657"/>
                  </a:lnTo>
                  <a:lnTo>
                    <a:pt x="6323" y="15086"/>
                  </a:lnTo>
                  <a:lnTo>
                    <a:pt x="4525" y="6788"/>
                  </a:lnTo>
                  <a:lnTo>
                    <a:pt x="4525" y="6788"/>
                  </a:lnTo>
                  <a:cubicBezTo>
                    <a:pt x="4560" y="6811"/>
                    <a:pt x="4596" y="6823"/>
                    <a:pt x="4644" y="6823"/>
                  </a:cubicBezTo>
                  <a:lnTo>
                    <a:pt x="4691" y="6823"/>
                  </a:lnTo>
                  <a:lnTo>
                    <a:pt x="4834" y="6788"/>
                  </a:lnTo>
                  <a:close/>
                  <a:moveTo>
                    <a:pt x="11442" y="11943"/>
                  </a:moveTo>
                  <a:lnTo>
                    <a:pt x="11752" y="12098"/>
                  </a:lnTo>
                  <a:lnTo>
                    <a:pt x="6870" y="15586"/>
                  </a:lnTo>
                  <a:lnTo>
                    <a:pt x="6870" y="15205"/>
                  </a:lnTo>
                  <a:lnTo>
                    <a:pt x="11442" y="11943"/>
                  </a:lnTo>
                  <a:close/>
                  <a:moveTo>
                    <a:pt x="6442" y="14169"/>
                  </a:moveTo>
                  <a:lnTo>
                    <a:pt x="6692" y="15324"/>
                  </a:lnTo>
                  <a:lnTo>
                    <a:pt x="6751" y="15289"/>
                  </a:lnTo>
                  <a:lnTo>
                    <a:pt x="6751" y="15586"/>
                  </a:lnTo>
                  <a:cubicBezTo>
                    <a:pt x="6751" y="15634"/>
                    <a:pt x="6727" y="15681"/>
                    <a:pt x="6692" y="15705"/>
                  </a:cubicBezTo>
                  <a:lnTo>
                    <a:pt x="6668" y="15729"/>
                  </a:lnTo>
                  <a:cubicBezTo>
                    <a:pt x="6668" y="15729"/>
                    <a:pt x="6644" y="15729"/>
                    <a:pt x="6632" y="15741"/>
                  </a:cubicBezTo>
                  <a:lnTo>
                    <a:pt x="6549" y="15741"/>
                  </a:lnTo>
                  <a:lnTo>
                    <a:pt x="6537" y="15729"/>
                  </a:lnTo>
                  <a:cubicBezTo>
                    <a:pt x="6525" y="15729"/>
                    <a:pt x="6513" y="15729"/>
                    <a:pt x="6513" y="15717"/>
                  </a:cubicBezTo>
                  <a:cubicBezTo>
                    <a:pt x="6489" y="15705"/>
                    <a:pt x="6477" y="15693"/>
                    <a:pt x="6465" y="15681"/>
                  </a:cubicBezTo>
                  <a:cubicBezTo>
                    <a:pt x="6465" y="15670"/>
                    <a:pt x="6454" y="15658"/>
                    <a:pt x="6454" y="15646"/>
                  </a:cubicBezTo>
                  <a:cubicBezTo>
                    <a:pt x="6454" y="15646"/>
                    <a:pt x="6454" y="15646"/>
                    <a:pt x="6454" y="15634"/>
                  </a:cubicBezTo>
                  <a:cubicBezTo>
                    <a:pt x="6454" y="15634"/>
                    <a:pt x="6442" y="15622"/>
                    <a:pt x="6442" y="15622"/>
                  </a:cubicBezTo>
                  <a:cubicBezTo>
                    <a:pt x="6442" y="15610"/>
                    <a:pt x="6442" y="15598"/>
                    <a:pt x="6442" y="15586"/>
                  </a:cubicBezTo>
                  <a:lnTo>
                    <a:pt x="6442" y="14169"/>
                  </a:lnTo>
                  <a:close/>
                  <a:moveTo>
                    <a:pt x="31242" y="1"/>
                  </a:moveTo>
                  <a:cubicBezTo>
                    <a:pt x="31219" y="1"/>
                    <a:pt x="31183" y="1"/>
                    <a:pt x="31159" y="13"/>
                  </a:cubicBezTo>
                  <a:lnTo>
                    <a:pt x="31016" y="61"/>
                  </a:lnTo>
                  <a:lnTo>
                    <a:pt x="215" y="1346"/>
                  </a:lnTo>
                  <a:cubicBezTo>
                    <a:pt x="131" y="1346"/>
                    <a:pt x="60" y="1394"/>
                    <a:pt x="24" y="1465"/>
                  </a:cubicBezTo>
                  <a:cubicBezTo>
                    <a:pt x="0" y="1549"/>
                    <a:pt x="12" y="1632"/>
                    <a:pt x="60" y="1692"/>
                  </a:cubicBezTo>
                  <a:lnTo>
                    <a:pt x="4370" y="6633"/>
                  </a:lnTo>
                  <a:cubicBezTo>
                    <a:pt x="4370" y="6645"/>
                    <a:pt x="4370" y="6657"/>
                    <a:pt x="4382" y="6668"/>
                  </a:cubicBezTo>
                  <a:lnTo>
                    <a:pt x="6334" y="15646"/>
                  </a:lnTo>
                  <a:cubicBezTo>
                    <a:pt x="6334" y="15658"/>
                    <a:pt x="6334" y="15670"/>
                    <a:pt x="6346" y="15681"/>
                  </a:cubicBezTo>
                  <a:cubicBezTo>
                    <a:pt x="6346" y="15705"/>
                    <a:pt x="6358" y="15717"/>
                    <a:pt x="6370" y="15741"/>
                  </a:cubicBezTo>
                  <a:cubicBezTo>
                    <a:pt x="6394" y="15765"/>
                    <a:pt x="6418" y="15789"/>
                    <a:pt x="6442" y="15812"/>
                  </a:cubicBezTo>
                  <a:cubicBezTo>
                    <a:pt x="6454" y="15824"/>
                    <a:pt x="6465" y="15824"/>
                    <a:pt x="6477" y="15836"/>
                  </a:cubicBezTo>
                  <a:lnTo>
                    <a:pt x="6489" y="15848"/>
                  </a:lnTo>
                  <a:lnTo>
                    <a:pt x="6501" y="15848"/>
                  </a:lnTo>
                  <a:cubicBezTo>
                    <a:pt x="6537" y="15848"/>
                    <a:pt x="6561" y="15860"/>
                    <a:pt x="6596" y="15860"/>
                  </a:cubicBezTo>
                  <a:lnTo>
                    <a:pt x="6632" y="15860"/>
                  </a:lnTo>
                  <a:cubicBezTo>
                    <a:pt x="6644" y="15848"/>
                    <a:pt x="6656" y="15848"/>
                    <a:pt x="6668" y="15848"/>
                  </a:cubicBezTo>
                  <a:cubicBezTo>
                    <a:pt x="6680" y="15836"/>
                    <a:pt x="6704" y="15836"/>
                    <a:pt x="6715" y="15824"/>
                  </a:cubicBezTo>
                  <a:lnTo>
                    <a:pt x="6727" y="15824"/>
                  </a:lnTo>
                  <a:lnTo>
                    <a:pt x="6751" y="15812"/>
                  </a:lnTo>
                  <a:cubicBezTo>
                    <a:pt x="6751" y="15812"/>
                    <a:pt x="6751" y="15801"/>
                    <a:pt x="6763" y="15801"/>
                  </a:cubicBezTo>
                  <a:lnTo>
                    <a:pt x="11859" y="12157"/>
                  </a:lnTo>
                  <a:lnTo>
                    <a:pt x="16586" y="14610"/>
                  </a:lnTo>
                  <a:cubicBezTo>
                    <a:pt x="16610" y="14610"/>
                    <a:pt x="16633" y="14622"/>
                    <a:pt x="16657" y="14634"/>
                  </a:cubicBezTo>
                  <a:lnTo>
                    <a:pt x="16705" y="14634"/>
                  </a:lnTo>
                  <a:cubicBezTo>
                    <a:pt x="16776" y="14634"/>
                    <a:pt x="16848" y="14610"/>
                    <a:pt x="16895" y="14562"/>
                  </a:cubicBezTo>
                  <a:lnTo>
                    <a:pt x="31421" y="465"/>
                  </a:lnTo>
                  <a:lnTo>
                    <a:pt x="31433" y="453"/>
                  </a:lnTo>
                  <a:cubicBezTo>
                    <a:pt x="31492" y="394"/>
                    <a:pt x="31516" y="311"/>
                    <a:pt x="31516" y="227"/>
                  </a:cubicBezTo>
                  <a:cubicBezTo>
                    <a:pt x="31516" y="215"/>
                    <a:pt x="31504" y="191"/>
                    <a:pt x="31504" y="191"/>
                  </a:cubicBezTo>
                  <a:cubicBezTo>
                    <a:pt x="31504" y="168"/>
                    <a:pt x="31492" y="144"/>
                    <a:pt x="31480" y="144"/>
                  </a:cubicBezTo>
                  <a:cubicBezTo>
                    <a:pt x="31480" y="120"/>
                    <a:pt x="31469" y="108"/>
                    <a:pt x="31457" y="96"/>
                  </a:cubicBezTo>
                  <a:cubicBezTo>
                    <a:pt x="31445" y="84"/>
                    <a:pt x="31433" y="72"/>
                    <a:pt x="31421" y="61"/>
                  </a:cubicBezTo>
                  <a:cubicBezTo>
                    <a:pt x="31409" y="49"/>
                    <a:pt x="31397" y="37"/>
                    <a:pt x="31397" y="37"/>
                  </a:cubicBezTo>
                  <a:lnTo>
                    <a:pt x="31373" y="25"/>
                  </a:lnTo>
                  <a:cubicBezTo>
                    <a:pt x="31361" y="25"/>
                    <a:pt x="31350" y="13"/>
                    <a:pt x="31338" y="13"/>
                  </a:cubicBezTo>
                  <a:cubicBezTo>
                    <a:pt x="31326" y="13"/>
                    <a:pt x="31314" y="1"/>
                    <a:pt x="31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102A178-D269-1333-920A-49CE8E5FBC00}"/>
              </a:ext>
            </a:extLst>
          </p:cNvPr>
          <p:cNvSpPr txBox="1"/>
          <p:nvPr/>
        </p:nvSpPr>
        <p:spPr>
          <a:xfrm>
            <a:off x="4167628" y="3692048"/>
            <a:ext cx="254760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</a:t>
            </a:r>
          </a:p>
          <a:p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Микляева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Е.А.,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учитель-логопед,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№ 265, Екатеринбург 2023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47"/>
          <p:cNvSpPr txBox="1">
            <a:spLocks noGrp="1"/>
          </p:cNvSpPr>
          <p:nvPr>
            <p:ph type="title"/>
          </p:nvPr>
        </p:nvSpPr>
        <p:spPr>
          <a:xfrm>
            <a:off x="1982700" y="1365488"/>
            <a:ext cx="5178600" cy="16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 новых встреч!</a:t>
            </a:r>
            <a:endParaRPr sz="8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73" name="Google Shape;1173;p47"/>
          <p:cNvGrpSpPr/>
          <p:nvPr/>
        </p:nvGrpSpPr>
        <p:grpSpPr>
          <a:xfrm>
            <a:off x="525000" y="3698902"/>
            <a:ext cx="1385828" cy="995061"/>
            <a:chOff x="525000" y="3698902"/>
            <a:chExt cx="1385828" cy="995061"/>
          </a:xfrm>
        </p:grpSpPr>
        <p:sp>
          <p:nvSpPr>
            <p:cNvPr id="1174" name="Google Shape;1174;p47"/>
            <p:cNvSpPr/>
            <p:nvPr/>
          </p:nvSpPr>
          <p:spPr>
            <a:xfrm rot="-1115772">
              <a:off x="605425" y="3896647"/>
              <a:ext cx="1207338" cy="602182"/>
            </a:xfrm>
            <a:custGeom>
              <a:avLst/>
              <a:gdLst/>
              <a:ahLst/>
              <a:cxnLst/>
              <a:rect l="l" t="t" r="r" b="b"/>
              <a:pathLst>
                <a:path w="48293" h="24087" extrusionOk="0">
                  <a:moveTo>
                    <a:pt x="30337" y="4275"/>
                  </a:moveTo>
                  <a:cubicBezTo>
                    <a:pt x="30457" y="4275"/>
                    <a:pt x="30564" y="4346"/>
                    <a:pt x="30588" y="4453"/>
                  </a:cubicBezTo>
                  <a:cubicBezTo>
                    <a:pt x="30611" y="4561"/>
                    <a:pt x="30564" y="4668"/>
                    <a:pt x="30468" y="4715"/>
                  </a:cubicBezTo>
                  <a:lnTo>
                    <a:pt x="30457" y="4715"/>
                  </a:lnTo>
                  <a:lnTo>
                    <a:pt x="17586" y="10645"/>
                  </a:lnTo>
                  <a:lnTo>
                    <a:pt x="8132" y="15002"/>
                  </a:lnTo>
                  <a:cubicBezTo>
                    <a:pt x="8097" y="15014"/>
                    <a:pt x="8061" y="15020"/>
                    <a:pt x="8027" y="15020"/>
                  </a:cubicBezTo>
                  <a:cubicBezTo>
                    <a:pt x="7992" y="15020"/>
                    <a:pt x="7960" y="15014"/>
                    <a:pt x="7930" y="15002"/>
                  </a:cubicBezTo>
                  <a:lnTo>
                    <a:pt x="7894" y="14990"/>
                  </a:lnTo>
                  <a:cubicBezTo>
                    <a:pt x="7835" y="14943"/>
                    <a:pt x="7787" y="14871"/>
                    <a:pt x="7787" y="14788"/>
                  </a:cubicBezTo>
                  <a:lnTo>
                    <a:pt x="7537" y="5358"/>
                  </a:lnTo>
                  <a:cubicBezTo>
                    <a:pt x="7537" y="5227"/>
                    <a:pt x="7632" y="5132"/>
                    <a:pt x="7763" y="5120"/>
                  </a:cubicBezTo>
                  <a:lnTo>
                    <a:pt x="10633" y="5013"/>
                  </a:lnTo>
                  <a:lnTo>
                    <a:pt x="30337" y="4275"/>
                  </a:lnTo>
                  <a:close/>
                  <a:moveTo>
                    <a:pt x="0" y="1"/>
                  </a:moveTo>
                  <a:lnTo>
                    <a:pt x="1989" y="24087"/>
                  </a:lnTo>
                  <a:lnTo>
                    <a:pt x="22610" y="13847"/>
                  </a:lnTo>
                  <a:lnTo>
                    <a:pt x="48292" y="1084"/>
                  </a:lnTo>
                  <a:lnTo>
                    <a:pt x="34124" y="774"/>
                  </a:lnTo>
                  <a:lnTo>
                    <a:pt x="34124" y="2537"/>
                  </a:lnTo>
                  <a:cubicBezTo>
                    <a:pt x="34124" y="2668"/>
                    <a:pt x="34005" y="2763"/>
                    <a:pt x="33886" y="2763"/>
                  </a:cubicBezTo>
                  <a:cubicBezTo>
                    <a:pt x="33850" y="2763"/>
                    <a:pt x="33814" y="2751"/>
                    <a:pt x="33778" y="2739"/>
                  </a:cubicBezTo>
                  <a:cubicBezTo>
                    <a:pt x="33695" y="2703"/>
                    <a:pt x="33647" y="2620"/>
                    <a:pt x="33647" y="2525"/>
                  </a:cubicBezTo>
                  <a:lnTo>
                    <a:pt x="33647" y="763"/>
                  </a:lnTo>
                  <a:lnTo>
                    <a:pt x="30718" y="691"/>
                  </a:lnTo>
                  <a:lnTo>
                    <a:pt x="30707" y="2441"/>
                  </a:lnTo>
                  <a:cubicBezTo>
                    <a:pt x="30707" y="2566"/>
                    <a:pt x="30610" y="2668"/>
                    <a:pt x="30488" y="2668"/>
                  </a:cubicBezTo>
                  <a:cubicBezTo>
                    <a:pt x="30482" y="2668"/>
                    <a:pt x="30475" y="2668"/>
                    <a:pt x="30468" y="2668"/>
                  </a:cubicBezTo>
                  <a:cubicBezTo>
                    <a:pt x="30433" y="2668"/>
                    <a:pt x="30397" y="2668"/>
                    <a:pt x="30373" y="2656"/>
                  </a:cubicBezTo>
                  <a:cubicBezTo>
                    <a:pt x="30290" y="2608"/>
                    <a:pt x="30230" y="2525"/>
                    <a:pt x="30230" y="2429"/>
                  </a:cubicBezTo>
                  <a:lnTo>
                    <a:pt x="30242" y="679"/>
                  </a:lnTo>
                  <a:lnTo>
                    <a:pt x="27147" y="608"/>
                  </a:lnTo>
                  <a:lnTo>
                    <a:pt x="27147" y="608"/>
                  </a:lnTo>
                  <a:cubicBezTo>
                    <a:pt x="27194" y="655"/>
                    <a:pt x="27230" y="715"/>
                    <a:pt x="27230" y="786"/>
                  </a:cubicBezTo>
                  <a:lnTo>
                    <a:pt x="27218" y="2644"/>
                  </a:lnTo>
                  <a:cubicBezTo>
                    <a:pt x="27218" y="2775"/>
                    <a:pt x="27111" y="2870"/>
                    <a:pt x="26980" y="2870"/>
                  </a:cubicBezTo>
                  <a:cubicBezTo>
                    <a:pt x="26944" y="2870"/>
                    <a:pt x="26908" y="2858"/>
                    <a:pt x="26885" y="2846"/>
                  </a:cubicBezTo>
                  <a:cubicBezTo>
                    <a:pt x="26801" y="2799"/>
                    <a:pt x="26742" y="2727"/>
                    <a:pt x="26742" y="2632"/>
                  </a:cubicBezTo>
                  <a:lnTo>
                    <a:pt x="26754" y="774"/>
                  </a:lnTo>
                  <a:cubicBezTo>
                    <a:pt x="26754" y="703"/>
                    <a:pt x="26778" y="643"/>
                    <a:pt x="26825" y="608"/>
                  </a:cubicBezTo>
                  <a:lnTo>
                    <a:pt x="23789" y="536"/>
                  </a:lnTo>
                  <a:lnTo>
                    <a:pt x="23789" y="536"/>
                  </a:lnTo>
                  <a:cubicBezTo>
                    <a:pt x="23813" y="560"/>
                    <a:pt x="23813" y="596"/>
                    <a:pt x="23813" y="632"/>
                  </a:cubicBezTo>
                  <a:lnTo>
                    <a:pt x="23813" y="2560"/>
                  </a:lnTo>
                  <a:cubicBezTo>
                    <a:pt x="23813" y="2679"/>
                    <a:pt x="23706" y="2787"/>
                    <a:pt x="23575" y="2787"/>
                  </a:cubicBezTo>
                  <a:cubicBezTo>
                    <a:pt x="23539" y="2787"/>
                    <a:pt x="23503" y="2775"/>
                    <a:pt x="23479" y="2763"/>
                  </a:cubicBezTo>
                  <a:cubicBezTo>
                    <a:pt x="23396" y="2715"/>
                    <a:pt x="23337" y="2632"/>
                    <a:pt x="23337" y="2548"/>
                  </a:cubicBezTo>
                  <a:lnTo>
                    <a:pt x="23337" y="620"/>
                  </a:lnTo>
                  <a:cubicBezTo>
                    <a:pt x="23337" y="596"/>
                    <a:pt x="23349" y="560"/>
                    <a:pt x="23360" y="524"/>
                  </a:cubicBezTo>
                  <a:lnTo>
                    <a:pt x="20384" y="453"/>
                  </a:lnTo>
                  <a:lnTo>
                    <a:pt x="20372" y="2596"/>
                  </a:lnTo>
                  <a:cubicBezTo>
                    <a:pt x="20372" y="2720"/>
                    <a:pt x="20275" y="2823"/>
                    <a:pt x="20154" y="2823"/>
                  </a:cubicBezTo>
                  <a:cubicBezTo>
                    <a:pt x="20147" y="2823"/>
                    <a:pt x="20141" y="2823"/>
                    <a:pt x="20134" y="2822"/>
                  </a:cubicBezTo>
                  <a:cubicBezTo>
                    <a:pt x="20098" y="2822"/>
                    <a:pt x="20074" y="2822"/>
                    <a:pt x="20039" y="2810"/>
                  </a:cubicBezTo>
                  <a:cubicBezTo>
                    <a:pt x="19955" y="2763"/>
                    <a:pt x="19896" y="2679"/>
                    <a:pt x="19896" y="2584"/>
                  </a:cubicBezTo>
                  <a:lnTo>
                    <a:pt x="19908" y="453"/>
                  </a:lnTo>
                  <a:lnTo>
                    <a:pt x="16979" y="382"/>
                  </a:lnTo>
                  <a:lnTo>
                    <a:pt x="16967" y="2513"/>
                  </a:lnTo>
                  <a:cubicBezTo>
                    <a:pt x="16967" y="2637"/>
                    <a:pt x="16870" y="2740"/>
                    <a:pt x="16748" y="2740"/>
                  </a:cubicBezTo>
                  <a:cubicBezTo>
                    <a:pt x="16742" y="2740"/>
                    <a:pt x="16735" y="2740"/>
                    <a:pt x="16729" y="2739"/>
                  </a:cubicBezTo>
                  <a:cubicBezTo>
                    <a:pt x="16693" y="2739"/>
                    <a:pt x="16657" y="2739"/>
                    <a:pt x="16633" y="2715"/>
                  </a:cubicBezTo>
                  <a:cubicBezTo>
                    <a:pt x="16550" y="2679"/>
                    <a:pt x="16491" y="2596"/>
                    <a:pt x="16491" y="2501"/>
                  </a:cubicBezTo>
                  <a:lnTo>
                    <a:pt x="16502" y="370"/>
                  </a:lnTo>
                  <a:lnTo>
                    <a:pt x="14252" y="322"/>
                  </a:lnTo>
                  <a:lnTo>
                    <a:pt x="14252" y="2144"/>
                  </a:lnTo>
                  <a:cubicBezTo>
                    <a:pt x="14241" y="2268"/>
                    <a:pt x="14154" y="2371"/>
                    <a:pt x="14024" y="2371"/>
                  </a:cubicBezTo>
                  <a:cubicBezTo>
                    <a:pt x="14017" y="2371"/>
                    <a:pt x="14009" y="2370"/>
                    <a:pt x="14002" y="2370"/>
                  </a:cubicBezTo>
                  <a:cubicBezTo>
                    <a:pt x="13978" y="2370"/>
                    <a:pt x="13943" y="2370"/>
                    <a:pt x="13907" y="2358"/>
                  </a:cubicBezTo>
                  <a:cubicBezTo>
                    <a:pt x="13824" y="2310"/>
                    <a:pt x="13764" y="2227"/>
                    <a:pt x="13776" y="2132"/>
                  </a:cubicBezTo>
                  <a:lnTo>
                    <a:pt x="13776" y="310"/>
                  </a:lnTo>
                  <a:lnTo>
                    <a:pt x="10847" y="251"/>
                  </a:lnTo>
                  <a:lnTo>
                    <a:pt x="10835" y="2060"/>
                  </a:lnTo>
                  <a:cubicBezTo>
                    <a:pt x="10835" y="2191"/>
                    <a:pt x="10728" y="2287"/>
                    <a:pt x="10597" y="2287"/>
                  </a:cubicBezTo>
                  <a:cubicBezTo>
                    <a:pt x="10561" y="2287"/>
                    <a:pt x="10525" y="2275"/>
                    <a:pt x="10502" y="2263"/>
                  </a:cubicBezTo>
                  <a:cubicBezTo>
                    <a:pt x="10418" y="2227"/>
                    <a:pt x="10359" y="2144"/>
                    <a:pt x="10359" y="2048"/>
                  </a:cubicBezTo>
                  <a:lnTo>
                    <a:pt x="10371" y="239"/>
                  </a:lnTo>
                  <a:lnTo>
                    <a:pt x="7406" y="167"/>
                  </a:lnTo>
                  <a:lnTo>
                    <a:pt x="7406" y="1906"/>
                  </a:lnTo>
                  <a:lnTo>
                    <a:pt x="7406" y="2108"/>
                  </a:lnTo>
                  <a:cubicBezTo>
                    <a:pt x="7406" y="2239"/>
                    <a:pt x="7299" y="2334"/>
                    <a:pt x="7168" y="2334"/>
                  </a:cubicBezTo>
                  <a:cubicBezTo>
                    <a:pt x="7132" y="2334"/>
                    <a:pt x="7096" y="2322"/>
                    <a:pt x="7061" y="2310"/>
                  </a:cubicBezTo>
                  <a:cubicBezTo>
                    <a:pt x="6977" y="2275"/>
                    <a:pt x="6930" y="2191"/>
                    <a:pt x="6930" y="2096"/>
                  </a:cubicBezTo>
                  <a:lnTo>
                    <a:pt x="6930" y="1465"/>
                  </a:lnTo>
                  <a:lnTo>
                    <a:pt x="6930" y="167"/>
                  </a:lnTo>
                  <a:lnTo>
                    <a:pt x="5394" y="132"/>
                  </a:lnTo>
                  <a:lnTo>
                    <a:pt x="4001" y="96"/>
                  </a:lnTo>
                  <a:lnTo>
                    <a:pt x="3989" y="2025"/>
                  </a:lnTo>
                  <a:cubicBezTo>
                    <a:pt x="3989" y="2144"/>
                    <a:pt x="3894" y="2251"/>
                    <a:pt x="3751" y="2251"/>
                  </a:cubicBezTo>
                  <a:cubicBezTo>
                    <a:pt x="3715" y="2251"/>
                    <a:pt x="3691" y="2239"/>
                    <a:pt x="3656" y="2227"/>
                  </a:cubicBezTo>
                  <a:cubicBezTo>
                    <a:pt x="3572" y="2179"/>
                    <a:pt x="3513" y="2096"/>
                    <a:pt x="3513" y="2001"/>
                  </a:cubicBezTo>
                  <a:lnTo>
                    <a:pt x="3525" y="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7"/>
            <p:cNvSpPr/>
            <p:nvPr/>
          </p:nvSpPr>
          <p:spPr>
            <a:xfrm rot="-1115772">
              <a:off x="781371" y="4047062"/>
              <a:ext cx="576881" cy="268678"/>
            </a:xfrm>
            <a:custGeom>
              <a:avLst/>
              <a:gdLst/>
              <a:ahLst/>
              <a:cxnLst/>
              <a:rect l="l" t="t" r="r" b="b"/>
              <a:pathLst>
                <a:path w="23075" h="10747" extrusionOk="0">
                  <a:moveTo>
                    <a:pt x="21646" y="513"/>
                  </a:moveTo>
                  <a:lnTo>
                    <a:pt x="714" y="10145"/>
                  </a:lnTo>
                  <a:lnTo>
                    <a:pt x="488" y="1311"/>
                  </a:lnTo>
                  <a:lnTo>
                    <a:pt x="21646" y="513"/>
                  </a:lnTo>
                  <a:close/>
                  <a:moveTo>
                    <a:pt x="22800" y="1"/>
                  </a:moveTo>
                  <a:lnTo>
                    <a:pt x="226" y="846"/>
                  </a:lnTo>
                  <a:cubicBezTo>
                    <a:pt x="95" y="858"/>
                    <a:pt x="0" y="953"/>
                    <a:pt x="0" y="1084"/>
                  </a:cubicBezTo>
                  <a:lnTo>
                    <a:pt x="250" y="10514"/>
                  </a:lnTo>
                  <a:cubicBezTo>
                    <a:pt x="250" y="10597"/>
                    <a:pt x="298" y="10669"/>
                    <a:pt x="357" y="10716"/>
                  </a:cubicBezTo>
                  <a:lnTo>
                    <a:pt x="381" y="10728"/>
                  </a:lnTo>
                  <a:cubicBezTo>
                    <a:pt x="417" y="10740"/>
                    <a:pt x="452" y="10746"/>
                    <a:pt x="488" y="10746"/>
                  </a:cubicBezTo>
                  <a:cubicBezTo>
                    <a:pt x="524" y="10746"/>
                    <a:pt x="560" y="10740"/>
                    <a:pt x="595" y="10728"/>
                  </a:cubicBezTo>
                  <a:lnTo>
                    <a:pt x="22920" y="441"/>
                  </a:lnTo>
                  <a:cubicBezTo>
                    <a:pt x="23027" y="394"/>
                    <a:pt x="23074" y="287"/>
                    <a:pt x="23051" y="179"/>
                  </a:cubicBezTo>
                  <a:cubicBezTo>
                    <a:pt x="23015" y="72"/>
                    <a:pt x="22920" y="1"/>
                    <a:pt x="22800" y="1"/>
                  </a:cubicBezTo>
                  <a:close/>
                </a:path>
              </a:pathLst>
            </a:custGeom>
            <a:solidFill>
              <a:srgbClr val="22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7"/>
            <p:cNvSpPr/>
            <p:nvPr/>
          </p:nvSpPr>
          <p:spPr>
            <a:xfrm rot="-1115772">
              <a:off x="592669" y="3881866"/>
              <a:ext cx="1250489" cy="629132"/>
            </a:xfrm>
            <a:custGeom>
              <a:avLst/>
              <a:gdLst/>
              <a:ahLst/>
              <a:cxnLst/>
              <a:rect l="l" t="t" r="r" b="b"/>
              <a:pathLst>
                <a:path w="50019" h="25165" extrusionOk="0">
                  <a:moveTo>
                    <a:pt x="500" y="477"/>
                  </a:moveTo>
                  <a:lnTo>
                    <a:pt x="4037" y="560"/>
                  </a:lnTo>
                  <a:lnTo>
                    <a:pt x="4025" y="2477"/>
                  </a:lnTo>
                  <a:cubicBezTo>
                    <a:pt x="4025" y="2572"/>
                    <a:pt x="4084" y="2655"/>
                    <a:pt x="4168" y="2691"/>
                  </a:cubicBezTo>
                  <a:cubicBezTo>
                    <a:pt x="4191" y="2715"/>
                    <a:pt x="4227" y="2715"/>
                    <a:pt x="4263" y="2715"/>
                  </a:cubicBezTo>
                  <a:cubicBezTo>
                    <a:pt x="4270" y="2716"/>
                    <a:pt x="4276" y="2716"/>
                    <a:pt x="4283" y="2716"/>
                  </a:cubicBezTo>
                  <a:cubicBezTo>
                    <a:pt x="4404" y="2716"/>
                    <a:pt x="4501" y="2613"/>
                    <a:pt x="4501" y="2489"/>
                  </a:cubicBezTo>
                  <a:lnTo>
                    <a:pt x="4513" y="572"/>
                  </a:lnTo>
                  <a:lnTo>
                    <a:pt x="7442" y="631"/>
                  </a:lnTo>
                  <a:lnTo>
                    <a:pt x="7442" y="2560"/>
                  </a:lnTo>
                  <a:cubicBezTo>
                    <a:pt x="7442" y="2655"/>
                    <a:pt x="7489" y="2739"/>
                    <a:pt x="7573" y="2786"/>
                  </a:cubicBezTo>
                  <a:cubicBezTo>
                    <a:pt x="7608" y="2798"/>
                    <a:pt x="7644" y="2810"/>
                    <a:pt x="7680" y="2810"/>
                  </a:cubicBezTo>
                  <a:cubicBezTo>
                    <a:pt x="7799" y="2810"/>
                    <a:pt x="7906" y="2703"/>
                    <a:pt x="7918" y="2584"/>
                  </a:cubicBezTo>
                  <a:lnTo>
                    <a:pt x="7918" y="643"/>
                  </a:lnTo>
                  <a:lnTo>
                    <a:pt x="10883" y="703"/>
                  </a:lnTo>
                  <a:lnTo>
                    <a:pt x="10871" y="2513"/>
                  </a:lnTo>
                  <a:cubicBezTo>
                    <a:pt x="10871" y="2608"/>
                    <a:pt x="10930" y="2691"/>
                    <a:pt x="11014" y="2739"/>
                  </a:cubicBezTo>
                  <a:cubicBezTo>
                    <a:pt x="11031" y="2747"/>
                    <a:pt x="11053" y="2756"/>
                    <a:pt x="11078" y="2756"/>
                  </a:cubicBezTo>
                  <a:cubicBezTo>
                    <a:pt x="11088" y="2756"/>
                    <a:pt x="11098" y="2754"/>
                    <a:pt x="11109" y="2751"/>
                  </a:cubicBezTo>
                  <a:cubicBezTo>
                    <a:pt x="11116" y="2751"/>
                    <a:pt x="11122" y="2752"/>
                    <a:pt x="11129" y="2752"/>
                  </a:cubicBezTo>
                  <a:cubicBezTo>
                    <a:pt x="11251" y="2752"/>
                    <a:pt x="11347" y="2649"/>
                    <a:pt x="11347" y="2524"/>
                  </a:cubicBezTo>
                  <a:lnTo>
                    <a:pt x="11359" y="715"/>
                  </a:lnTo>
                  <a:lnTo>
                    <a:pt x="14288" y="786"/>
                  </a:lnTo>
                  <a:lnTo>
                    <a:pt x="14276" y="2608"/>
                  </a:lnTo>
                  <a:cubicBezTo>
                    <a:pt x="14276" y="2703"/>
                    <a:pt x="14336" y="2786"/>
                    <a:pt x="14419" y="2822"/>
                  </a:cubicBezTo>
                  <a:cubicBezTo>
                    <a:pt x="14443" y="2834"/>
                    <a:pt x="14478" y="2846"/>
                    <a:pt x="14514" y="2846"/>
                  </a:cubicBezTo>
                  <a:cubicBezTo>
                    <a:pt x="14645" y="2846"/>
                    <a:pt x="14752" y="2739"/>
                    <a:pt x="14752" y="2620"/>
                  </a:cubicBezTo>
                  <a:lnTo>
                    <a:pt x="14764" y="798"/>
                  </a:lnTo>
                  <a:lnTo>
                    <a:pt x="17014" y="846"/>
                  </a:lnTo>
                  <a:lnTo>
                    <a:pt x="17003" y="2977"/>
                  </a:lnTo>
                  <a:cubicBezTo>
                    <a:pt x="17003" y="3060"/>
                    <a:pt x="17062" y="3144"/>
                    <a:pt x="17133" y="3191"/>
                  </a:cubicBezTo>
                  <a:cubicBezTo>
                    <a:pt x="17169" y="3203"/>
                    <a:pt x="17205" y="3203"/>
                    <a:pt x="17241" y="3215"/>
                  </a:cubicBezTo>
                  <a:cubicBezTo>
                    <a:pt x="17372" y="3215"/>
                    <a:pt x="17479" y="3108"/>
                    <a:pt x="17479" y="2977"/>
                  </a:cubicBezTo>
                  <a:lnTo>
                    <a:pt x="17491" y="858"/>
                  </a:lnTo>
                  <a:lnTo>
                    <a:pt x="20420" y="917"/>
                  </a:lnTo>
                  <a:lnTo>
                    <a:pt x="20408" y="3060"/>
                  </a:lnTo>
                  <a:cubicBezTo>
                    <a:pt x="20408" y="3155"/>
                    <a:pt x="20467" y="3239"/>
                    <a:pt x="20551" y="3275"/>
                  </a:cubicBezTo>
                  <a:cubicBezTo>
                    <a:pt x="20574" y="3286"/>
                    <a:pt x="20610" y="3298"/>
                    <a:pt x="20646" y="3298"/>
                  </a:cubicBezTo>
                  <a:cubicBezTo>
                    <a:pt x="20777" y="3298"/>
                    <a:pt x="20884" y="3203"/>
                    <a:pt x="20884" y="3072"/>
                  </a:cubicBezTo>
                  <a:lnTo>
                    <a:pt x="20896" y="929"/>
                  </a:lnTo>
                  <a:lnTo>
                    <a:pt x="23872" y="989"/>
                  </a:lnTo>
                  <a:cubicBezTo>
                    <a:pt x="23861" y="1024"/>
                    <a:pt x="23849" y="1060"/>
                    <a:pt x="23849" y="1096"/>
                  </a:cubicBezTo>
                  <a:lnTo>
                    <a:pt x="23849" y="3013"/>
                  </a:lnTo>
                  <a:cubicBezTo>
                    <a:pt x="23849" y="3108"/>
                    <a:pt x="23896" y="3191"/>
                    <a:pt x="23980" y="3227"/>
                  </a:cubicBezTo>
                  <a:cubicBezTo>
                    <a:pt x="24015" y="3239"/>
                    <a:pt x="24051" y="3251"/>
                    <a:pt x="24087" y="3251"/>
                  </a:cubicBezTo>
                  <a:cubicBezTo>
                    <a:pt x="24218" y="3251"/>
                    <a:pt x="24325" y="3155"/>
                    <a:pt x="24325" y="3024"/>
                  </a:cubicBezTo>
                  <a:lnTo>
                    <a:pt x="24325" y="1108"/>
                  </a:lnTo>
                  <a:cubicBezTo>
                    <a:pt x="24325" y="1072"/>
                    <a:pt x="24325" y="1036"/>
                    <a:pt x="24301" y="1000"/>
                  </a:cubicBezTo>
                  <a:lnTo>
                    <a:pt x="24301" y="1000"/>
                  </a:lnTo>
                  <a:lnTo>
                    <a:pt x="27337" y="1072"/>
                  </a:lnTo>
                  <a:cubicBezTo>
                    <a:pt x="27290" y="1108"/>
                    <a:pt x="27266" y="1167"/>
                    <a:pt x="27254" y="1239"/>
                  </a:cubicBezTo>
                  <a:lnTo>
                    <a:pt x="27254" y="3096"/>
                  </a:lnTo>
                  <a:cubicBezTo>
                    <a:pt x="27254" y="3191"/>
                    <a:pt x="27313" y="3275"/>
                    <a:pt x="27397" y="3310"/>
                  </a:cubicBezTo>
                  <a:cubicBezTo>
                    <a:pt x="27420" y="3322"/>
                    <a:pt x="27456" y="3334"/>
                    <a:pt x="27492" y="3334"/>
                  </a:cubicBezTo>
                  <a:cubicBezTo>
                    <a:pt x="27623" y="3334"/>
                    <a:pt x="27730" y="3239"/>
                    <a:pt x="27730" y="3108"/>
                  </a:cubicBezTo>
                  <a:lnTo>
                    <a:pt x="27742" y="1250"/>
                  </a:lnTo>
                  <a:cubicBezTo>
                    <a:pt x="27730" y="1179"/>
                    <a:pt x="27706" y="1119"/>
                    <a:pt x="27659" y="1084"/>
                  </a:cubicBezTo>
                  <a:lnTo>
                    <a:pt x="27659" y="1084"/>
                  </a:lnTo>
                  <a:lnTo>
                    <a:pt x="30754" y="1143"/>
                  </a:lnTo>
                  <a:lnTo>
                    <a:pt x="30742" y="2905"/>
                  </a:lnTo>
                  <a:cubicBezTo>
                    <a:pt x="30742" y="3001"/>
                    <a:pt x="30802" y="3084"/>
                    <a:pt x="30885" y="3120"/>
                  </a:cubicBezTo>
                  <a:cubicBezTo>
                    <a:pt x="30909" y="3132"/>
                    <a:pt x="30945" y="3144"/>
                    <a:pt x="30980" y="3144"/>
                  </a:cubicBezTo>
                  <a:cubicBezTo>
                    <a:pt x="31111" y="3144"/>
                    <a:pt x="31219" y="3036"/>
                    <a:pt x="31219" y="2917"/>
                  </a:cubicBezTo>
                  <a:lnTo>
                    <a:pt x="31230" y="1155"/>
                  </a:lnTo>
                  <a:lnTo>
                    <a:pt x="34159" y="1227"/>
                  </a:lnTo>
                  <a:lnTo>
                    <a:pt x="34148" y="2989"/>
                  </a:lnTo>
                  <a:cubicBezTo>
                    <a:pt x="34148" y="3084"/>
                    <a:pt x="34207" y="3167"/>
                    <a:pt x="34290" y="3203"/>
                  </a:cubicBezTo>
                  <a:cubicBezTo>
                    <a:pt x="34314" y="3215"/>
                    <a:pt x="34350" y="3227"/>
                    <a:pt x="34386" y="3227"/>
                  </a:cubicBezTo>
                  <a:cubicBezTo>
                    <a:pt x="34517" y="3227"/>
                    <a:pt x="34624" y="3132"/>
                    <a:pt x="34624" y="3001"/>
                  </a:cubicBezTo>
                  <a:lnTo>
                    <a:pt x="34636" y="1239"/>
                  </a:lnTo>
                  <a:lnTo>
                    <a:pt x="48792" y="1548"/>
                  </a:lnTo>
                  <a:lnTo>
                    <a:pt x="2501" y="24551"/>
                  </a:lnTo>
                  <a:lnTo>
                    <a:pt x="2501" y="24563"/>
                  </a:lnTo>
                  <a:lnTo>
                    <a:pt x="500" y="477"/>
                  </a:lnTo>
                  <a:close/>
                  <a:moveTo>
                    <a:pt x="250" y="0"/>
                  </a:moveTo>
                  <a:cubicBezTo>
                    <a:pt x="179" y="0"/>
                    <a:pt x="119" y="24"/>
                    <a:pt x="72" y="84"/>
                  </a:cubicBezTo>
                  <a:cubicBezTo>
                    <a:pt x="24" y="119"/>
                    <a:pt x="0" y="191"/>
                    <a:pt x="12" y="250"/>
                  </a:cubicBezTo>
                  <a:lnTo>
                    <a:pt x="2060" y="24944"/>
                  </a:lnTo>
                  <a:cubicBezTo>
                    <a:pt x="2060" y="25027"/>
                    <a:pt x="2108" y="25099"/>
                    <a:pt x="2179" y="25134"/>
                  </a:cubicBezTo>
                  <a:lnTo>
                    <a:pt x="2191" y="25146"/>
                  </a:lnTo>
                  <a:cubicBezTo>
                    <a:pt x="2227" y="25158"/>
                    <a:pt x="2266" y="25164"/>
                    <a:pt x="2303" y="25164"/>
                  </a:cubicBezTo>
                  <a:cubicBezTo>
                    <a:pt x="2340" y="25164"/>
                    <a:pt x="2376" y="25158"/>
                    <a:pt x="2405" y="25146"/>
                  </a:cubicBezTo>
                  <a:lnTo>
                    <a:pt x="49864" y="1560"/>
                  </a:lnTo>
                  <a:cubicBezTo>
                    <a:pt x="49959" y="1512"/>
                    <a:pt x="50019" y="1405"/>
                    <a:pt x="49983" y="1298"/>
                  </a:cubicBezTo>
                  <a:cubicBezTo>
                    <a:pt x="49959" y="1191"/>
                    <a:pt x="49864" y="1119"/>
                    <a:pt x="49757" y="1119"/>
                  </a:cubicBezTo>
                  <a:lnTo>
                    <a:pt x="2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7" name="Google Shape;1177;p47"/>
          <p:cNvGrpSpPr/>
          <p:nvPr/>
        </p:nvGrpSpPr>
        <p:grpSpPr>
          <a:xfrm>
            <a:off x="7482598" y="539605"/>
            <a:ext cx="1137750" cy="1074669"/>
            <a:chOff x="7482598" y="539605"/>
            <a:chExt cx="1137750" cy="1074669"/>
          </a:xfrm>
        </p:grpSpPr>
        <p:sp>
          <p:nvSpPr>
            <p:cNvPr id="1178" name="Google Shape;1178;p47"/>
            <p:cNvSpPr/>
            <p:nvPr/>
          </p:nvSpPr>
          <p:spPr>
            <a:xfrm>
              <a:off x="8371954" y="1365508"/>
              <a:ext cx="248393" cy="248767"/>
            </a:xfrm>
            <a:custGeom>
              <a:avLst/>
              <a:gdLst/>
              <a:ahLst/>
              <a:cxnLst/>
              <a:rect l="l" t="t" r="r" b="b"/>
              <a:pathLst>
                <a:path w="7324" h="7335" extrusionOk="0">
                  <a:moveTo>
                    <a:pt x="2926" y="0"/>
                  </a:moveTo>
                  <a:cubicBezTo>
                    <a:pt x="2236" y="0"/>
                    <a:pt x="1535" y="177"/>
                    <a:pt x="1013" y="612"/>
                  </a:cubicBezTo>
                  <a:cubicBezTo>
                    <a:pt x="239" y="1279"/>
                    <a:pt x="1" y="2398"/>
                    <a:pt x="37" y="3422"/>
                  </a:cubicBezTo>
                  <a:cubicBezTo>
                    <a:pt x="84" y="4625"/>
                    <a:pt x="477" y="5863"/>
                    <a:pt x="1382" y="6649"/>
                  </a:cubicBezTo>
                  <a:cubicBezTo>
                    <a:pt x="1885" y="7086"/>
                    <a:pt x="2569" y="7335"/>
                    <a:pt x="3232" y="7335"/>
                  </a:cubicBezTo>
                  <a:cubicBezTo>
                    <a:pt x="3393" y="7335"/>
                    <a:pt x="3552" y="7320"/>
                    <a:pt x="3708" y="7290"/>
                  </a:cubicBezTo>
                  <a:lnTo>
                    <a:pt x="3708" y="7290"/>
                  </a:lnTo>
                  <a:cubicBezTo>
                    <a:pt x="3721" y="7290"/>
                    <a:pt x="3734" y="7290"/>
                    <a:pt x="3748" y="7290"/>
                  </a:cubicBezTo>
                  <a:cubicBezTo>
                    <a:pt x="4531" y="7290"/>
                    <a:pt x="5320" y="7018"/>
                    <a:pt x="5906" y="6494"/>
                  </a:cubicBezTo>
                  <a:cubicBezTo>
                    <a:pt x="7026" y="5482"/>
                    <a:pt x="7323" y="3720"/>
                    <a:pt x="6704" y="2362"/>
                  </a:cubicBezTo>
                  <a:cubicBezTo>
                    <a:pt x="6073" y="993"/>
                    <a:pt x="4621" y="88"/>
                    <a:pt x="3120" y="5"/>
                  </a:cubicBezTo>
                  <a:cubicBezTo>
                    <a:pt x="3056" y="2"/>
                    <a:pt x="2991" y="0"/>
                    <a:pt x="29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7"/>
            <p:cNvSpPr/>
            <p:nvPr/>
          </p:nvSpPr>
          <p:spPr>
            <a:xfrm>
              <a:off x="8119265" y="646904"/>
              <a:ext cx="150142" cy="134269"/>
            </a:xfrm>
            <a:custGeom>
              <a:avLst/>
              <a:gdLst/>
              <a:ahLst/>
              <a:cxnLst/>
              <a:rect l="l" t="t" r="r" b="b"/>
              <a:pathLst>
                <a:path w="4427" h="3959" extrusionOk="0">
                  <a:moveTo>
                    <a:pt x="2115" y="1"/>
                  </a:moveTo>
                  <a:cubicBezTo>
                    <a:pt x="1454" y="1"/>
                    <a:pt x="786" y="319"/>
                    <a:pt x="414" y="868"/>
                  </a:cubicBezTo>
                  <a:cubicBezTo>
                    <a:pt x="65" y="1391"/>
                    <a:pt x="0" y="2070"/>
                    <a:pt x="198" y="2659"/>
                  </a:cubicBezTo>
                  <a:lnTo>
                    <a:pt x="198" y="2659"/>
                  </a:lnTo>
                  <a:lnTo>
                    <a:pt x="57" y="2416"/>
                  </a:lnTo>
                  <a:lnTo>
                    <a:pt x="57" y="2416"/>
                  </a:lnTo>
                  <a:cubicBezTo>
                    <a:pt x="132" y="2760"/>
                    <a:pt x="313" y="3061"/>
                    <a:pt x="558" y="3303"/>
                  </a:cubicBezTo>
                  <a:lnTo>
                    <a:pt x="558" y="3303"/>
                  </a:lnTo>
                  <a:cubicBezTo>
                    <a:pt x="573" y="3321"/>
                    <a:pt x="589" y="3339"/>
                    <a:pt x="604" y="3356"/>
                  </a:cubicBezTo>
                  <a:lnTo>
                    <a:pt x="594" y="3338"/>
                  </a:lnTo>
                  <a:lnTo>
                    <a:pt x="594" y="3338"/>
                  </a:lnTo>
                  <a:cubicBezTo>
                    <a:pt x="1009" y="3730"/>
                    <a:pt x="1596" y="3959"/>
                    <a:pt x="2169" y="3959"/>
                  </a:cubicBezTo>
                  <a:cubicBezTo>
                    <a:pt x="2598" y="3959"/>
                    <a:pt x="3018" y="3831"/>
                    <a:pt x="3355" y="3547"/>
                  </a:cubicBezTo>
                  <a:cubicBezTo>
                    <a:pt x="4426" y="2654"/>
                    <a:pt x="4093" y="618"/>
                    <a:pt x="2783" y="118"/>
                  </a:cubicBezTo>
                  <a:cubicBezTo>
                    <a:pt x="2570" y="39"/>
                    <a:pt x="2342" y="1"/>
                    <a:pt x="2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7"/>
            <p:cNvSpPr/>
            <p:nvPr/>
          </p:nvSpPr>
          <p:spPr>
            <a:xfrm>
              <a:off x="8028249" y="1365492"/>
              <a:ext cx="158722" cy="166997"/>
            </a:xfrm>
            <a:custGeom>
              <a:avLst/>
              <a:gdLst/>
              <a:ahLst/>
              <a:cxnLst/>
              <a:rect l="l" t="t" r="r" b="b"/>
              <a:pathLst>
                <a:path w="4680" h="4924" extrusionOk="0">
                  <a:moveTo>
                    <a:pt x="2575" y="1"/>
                  </a:moveTo>
                  <a:cubicBezTo>
                    <a:pt x="1830" y="1"/>
                    <a:pt x="1063" y="367"/>
                    <a:pt x="679" y="1015"/>
                  </a:cubicBezTo>
                  <a:cubicBezTo>
                    <a:pt x="24" y="2098"/>
                    <a:pt x="1" y="3110"/>
                    <a:pt x="739" y="3932"/>
                  </a:cubicBezTo>
                  <a:cubicBezTo>
                    <a:pt x="1227" y="4587"/>
                    <a:pt x="1596" y="4694"/>
                    <a:pt x="1977" y="4801"/>
                  </a:cubicBezTo>
                  <a:cubicBezTo>
                    <a:pt x="2250" y="4876"/>
                    <a:pt x="2558" y="4924"/>
                    <a:pt x="2863" y="4924"/>
                  </a:cubicBezTo>
                  <a:cubicBezTo>
                    <a:pt x="3423" y="4924"/>
                    <a:pt x="3970" y="4764"/>
                    <a:pt x="4263" y="4325"/>
                  </a:cubicBezTo>
                  <a:cubicBezTo>
                    <a:pt x="4466" y="4027"/>
                    <a:pt x="4525" y="3658"/>
                    <a:pt x="4573" y="3301"/>
                  </a:cubicBezTo>
                  <a:cubicBezTo>
                    <a:pt x="4680" y="2324"/>
                    <a:pt x="4620" y="1217"/>
                    <a:pt x="3930" y="527"/>
                  </a:cubicBezTo>
                  <a:cubicBezTo>
                    <a:pt x="3570" y="167"/>
                    <a:pt x="3078" y="1"/>
                    <a:pt x="25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7"/>
            <p:cNvSpPr/>
            <p:nvPr/>
          </p:nvSpPr>
          <p:spPr>
            <a:xfrm>
              <a:off x="7482598" y="1065499"/>
              <a:ext cx="202337" cy="213088"/>
            </a:xfrm>
            <a:custGeom>
              <a:avLst/>
              <a:gdLst/>
              <a:ahLst/>
              <a:cxnLst/>
              <a:rect l="l" t="t" r="r" b="b"/>
              <a:pathLst>
                <a:path w="5966" h="6283" extrusionOk="0">
                  <a:moveTo>
                    <a:pt x="3277" y="0"/>
                  </a:moveTo>
                  <a:cubicBezTo>
                    <a:pt x="2327" y="0"/>
                    <a:pt x="1348" y="469"/>
                    <a:pt x="858" y="1293"/>
                  </a:cubicBezTo>
                  <a:cubicBezTo>
                    <a:pt x="24" y="2674"/>
                    <a:pt x="0" y="3960"/>
                    <a:pt x="929" y="5020"/>
                  </a:cubicBezTo>
                  <a:lnTo>
                    <a:pt x="941" y="5020"/>
                  </a:lnTo>
                  <a:cubicBezTo>
                    <a:pt x="1560" y="5841"/>
                    <a:pt x="2025" y="5984"/>
                    <a:pt x="2513" y="6127"/>
                  </a:cubicBezTo>
                  <a:cubicBezTo>
                    <a:pt x="2858" y="6223"/>
                    <a:pt x="3249" y="6282"/>
                    <a:pt x="3636" y="6282"/>
                  </a:cubicBezTo>
                  <a:cubicBezTo>
                    <a:pt x="4354" y="6282"/>
                    <a:pt x="5058" y="6077"/>
                    <a:pt x="5430" y="5520"/>
                  </a:cubicBezTo>
                  <a:cubicBezTo>
                    <a:pt x="5692" y="5139"/>
                    <a:pt x="5775" y="4663"/>
                    <a:pt x="5823" y="4198"/>
                  </a:cubicBezTo>
                  <a:cubicBezTo>
                    <a:pt x="5965" y="2960"/>
                    <a:pt x="5894" y="1555"/>
                    <a:pt x="5001" y="674"/>
                  </a:cubicBezTo>
                  <a:cubicBezTo>
                    <a:pt x="4545" y="214"/>
                    <a:pt x="3918" y="0"/>
                    <a:pt x="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7"/>
            <p:cNvSpPr/>
            <p:nvPr/>
          </p:nvSpPr>
          <p:spPr>
            <a:xfrm>
              <a:off x="7946009" y="995635"/>
              <a:ext cx="120737" cy="131421"/>
            </a:xfrm>
            <a:custGeom>
              <a:avLst/>
              <a:gdLst/>
              <a:ahLst/>
              <a:cxnLst/>
              <a:rect l="l" t="t" r="r" b="b"/>
              <a:pathLst>
                <a:path w="3560" h="3875" extrusionOk="0">
                  <a:moveTo>
                    <a:pt x="1484" y="0"/>
                  </a:moveTo>
                  <a:cubicBezTo>
                    <a:pt x="1442" y="0"/>
                    <a:pt x="1399" y="2"/>
                    <a:pt x="1357" y="5"/>
                  </a:cubicBezTo>
                  <a:cubicBezTo>
                    <a:pt x="1119" y="17"/>
                    <a:pt x="881" y="88"/>
                    <a:pt x="690" y="231"/>
                  </a:cubicBezTo>
                  <a:cubicBezTo>
                    <a:pt x="369" y="481"/>
                    <a:pt x="262" y="909"/>
                    <a:pt x="178" y="1302"/>
                  </a:cubicBezTo>
                  <a:cubicBezTo>
                    <a:pt x="70" y="1856"/>
                    <a:pt x="1" y="2488"/>
                    <a:pt x="287" y="2965"/>
                  </a:cubicBezTo>
                  <a:lnTo>
                    <a:pt x="287" y="2965"/>
                  </a:lnTo>
                  <a:cubicBezTo>
                    <a:pt x="506" y="3495"/>
                    <a:pt x="1086" y="3874"/>
                    <a:pt x="1667" y="3874"/>
                  </a:cubicBezTo>
                  <a:cubicBezTo>
                    <a:pt x="1675" y="3874"/>
                    <a:pt x="1684" y="3874"/>
                    <a:pt x="1693" y="3874"/>
                  </a:cubicBezTo>
                  <a:cubicBezTo>
                    <a:pt x="2361" y="3874"/>
                    <a:pt x="2980" y="3426"/>
                    <a:pt x="3262" y="2826"/>
                  </a:cubicBezTo>
                  <a:cubicBezTo>
                    <a:pt x="3560" y="2207"/>
                    <a:pt x="3500" y="1433"/>
                    <a:pt x="3119" y="874"/>
                  </a:cubicBezTo>
                  <a:cubicBezTo>
                    <a:pt x="2762" y="337"/>
                    <a:pt x="2131" y="0"/>
                    <a:pt x="1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7"/>
            <p:cNvSpPr/>
            <p:nvPr/>
          </p:nvSpPr>
          <p:spPr>
            <a:xfrm>
              <a:off x="7616027" y="781186"/>
              <a:ext cx="117244" cy="131421"/>
            </a:xfrm>
            <a:custGeom>
              <a:avLst/>
              <a:gdLst/>
              <a:ahLst/>
              <a:cxnLst/>
              <a:rect l="l" t="t" r="r" b="b"/>
              <a:pathLst>
                <a:path w="3457" h="3875" extrusionOk="0">
                  <a:moveTo>
                    <a:pt x="1448" y="1"/>
                  </a:moveTo>
                  <a:cubicBezTo>
                    <a:pt x="1407" y="1"/>
                    <a:pt x="1366" y="2"/>
                    <a:pt x="1325" y="5"/>
                  </a:cubicBezTo>
                  <a:cubicBezTo>
                    <a:pt x="1099" y="29"/>
                    <a:pt x="861" y="89"/>
                    <a:pt x="670" y="243"/>
                  </a:cubicBezTo>
                  <a:cubicBezTo>
                    <a:pt x="361" y="481"/>
                    <a:pt x="254" y="910"/>
                    <a:pt x="182" y="1303"/>
                  </a:cubicBezTo>
                  <a:cubicBezTo>
                    <a:pt x="71" y="1873"/>
                    <a:pt x="1" y="2527"/>
                    <a:pt x="308" y="3009"/>
                  </a:cubicBezTo>
                  <a:lnTo>
                    <a:pt x="308" y="3009"/>
                  </a:lnTo>
                  <a:cubicBezTo>
                    <a:pt x="534" y="3516"/>
                    <a:pt x="1079" y="3875"/>
                    <a:pt x="1623" y="3875"/>
                  </a:cubicBezTo>
                  <a:cubicBezTo>
                    <a:pt x="2278" y="3875"/>
                    <a:pt x="2897" y="3434"/>
                    <a:pt x="3183" y="2815"/>
                  </a:cubicBezTo>
                  <a:cubicBezTo>
                    <a:pt x="3457" y="2208"/>
                    <a:pt x="3409" y="1434"/>
                    <a:pt x="3040" y="862"/>
                  </a:cubicBezTo>
                  <a:cubicBezTo>
                    <a:pt x="2693" y="337"/>
                    <a:pt x="2074" y="1"/>
                    <a:pt x="14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7"/>
            <p:cNvSpPr/>
            <p:nvPr/>
          </p:nvSpPr>
          <p:spPr>
            <a:xfrm>
              <a:off x="8399442" y="1024897"/>
              <a:ext cx="117515" cy="131421"/>
            </a:xfrm>
            <a:custGeom>
              <a:avLst/>
              <a:gdLst/>
              <a:ahLst/>
              <a:cxnLst/>
              <a:rect l="l" t="t" r="r" b="b"/>
              <a:pathLst>
                <a:path w="3465" h="3875" extrusionOk="0">
                  <a:moveTo>
                    <a:pt x="1458" y="1"/>
                  </a:moveTo>
                  <a:cubicBezTo>
                    <a:pt x="1416" y="1"/>
                    <a:pt x="1375" y="2"/>
                    <a:pt x="1334" y="5"/>
                  </a:cubicBezTo>
                  <a:cubicBezTo>
                    <a:pt x="1095" y="17"/>
                    <a:pt x="857" y="89"/>
                    <a:pt x="667" y="231"/>
                  </a:cubicBezTo>
                  <a:cubicBezTo>
                    <a:pt x="357" y="481"/>
                    <a:pt x="250" y="898"/>
                    <a:pt x="179" y="1291"/>
                  </a:cubicBezTo>
                  <a:cubicBezTo>
                    <a:pt x="69" y="1860"/>
                    <a:pt x="0" y="2499"/>
                    <a:pt x="294" y="2978"/>
                  </a:cubicBezTo>
                  <a:lnTo>
                    <a:pt x="294" y="2978"/>
                  </a:lnTo>
                  <a:cubicBezTo>
                    <a:pt x="514" y="3502"/>
                    <a:pt x="1068" y="3864"/>
                    <a:pt x="1631" y="3875"/>
                  </a:cubicBezTo>
                  <a:cubicBezTo>
                    <a:pt x="2286" y="3875"/>
                    <a:pt x="2905" y="3422"/>
                    <a:pt x="3179" y="2815"/>
                  </a:cubicBezTo>
                  <a:cubicBezTo>
                    <a:pt x="3465" y="2196"/>
                    <a:pt x="3405" y="1434"/>
                    <a:pt x="3036" y="862"/>
                  </a:cubicBezTo>
                  <a:cubicBezTo>
                    <a:pt x="2690" y="327"/>
                    <a:pt x="2073" y="1"/>
                    <a:pt x="14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7"/>
            <p:cNvSpPr/>
            <p:nvPr/>
          </p:nvSpPr>
          <p:spPr>
            <a:xfrm>
              <a:off x="7811912" y="539605"/>
              <a:ext cx="134100" cy="129114"/>
            </a:xfrm>
            <a:custGeom>
              <a:avLst/>
              <a:gdLst/>
              <a:ahLst/>
              <a:cxnLst/>
              <a:rect l="l" t="t" r="r" b="b"/>
              <a:pathLst>
                <a:path w="3954" h="3807" extrusionOk="0">
                  <a:moveTo>
                    <a:pt x="1977" y="0"/>
                  </a:moveTo>
                  <a:cubicBezTo>
                    <a:pt x="1561" y="0"/>
                    <a:pt x="1132" y="143"/>
                    <a:pt x="846" y="441"/>
                  </a:cubicBezTo>
                  <a:cubicBezTo>
                    <a:pt x="572" y="738"/>
                    <a:pt x="275" y="1072"/>
                    <a:pt x="156" y="1465"/>
                  </a:cubicBezTo>
                  <a:cubicBezTo>
                    <a:pt x="84" y="1727"/>
                    <a:pt x="1" y="2346"/>
                    <a:pt x="263" y="2822"/>
                  </a:cubicBezTo>
                  <a:cubicBezTo>
                    <a:pt x="598" y="3427"/>
                    <a:pt x="1297" y="3807"/>
                    <a:pt x="1985" y="3807"/>
                  </a:cubicBezTo>
                  <a:cubicBezTo>
                    <a:pt x="2176" y="3807"/>
                    <a:pt x="2367" y="3777"/>
                    <a:pt x="2549" y="3715"/>
                  </a:cubicBezTo>
                  <a:cubicBezTo>
                    <a:pt x="3394" y="3429"/>
                    <a:pt x="3954" y="2489"/>
                    <a:pt x="3823" y="1619"/>
                  </a:cubicBezTo>
                  <a:cubicBezTo>
                    <a:pt x="3680" y="738"/>
                    <a:pt x="2858" y="24"/>
                    <a:pt x="19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7"/>
            <p:cNvSpPr/>
            <p:nvPr/>
          </p:nvSpPr>
          <p:spPr>
            <a:xfrm>
              <a:off x="7776230" y="1486113"/>
              <a:ext cx="67050" cy="96454"/>
            </a:xfrm>
            <a:custGeom>
              <a:avLst/>
              <a:gdLst/>
              <a:ahLst/>
              <a:cxnLst/>
              <a:rect l="l" t="t" r="r" b="b"/>
              <a:pathLst>
                <a:path w="1977" h="2844" extrusionOk="0">
                  <a:moveTo>
                    <a:pt x="835" y="0"/>
                  </a:moveTo>
                  <a:cubicBezTo>
                    <a:pt x="681" y="0"/>
                    <a:pt x="532" y="44"/>
                    <a:pt x="405" y="141"/>
                  </a:cubicBezTo>
                  <a:cubicBezTo>
                    <a:pt x="48" y="403"/>
                    <a:pt x="0" y="903"/>
                    <a:pt x="0" y="1331"/>
                  </a:cubicBezTo>
                  <a:cubicBezTo>
                    <a:pt x="0" y="1498"/>
                    <a:pt x="0" y="1450"/>
                    <a:pt x="36" y="1581"/>
                  </a:cubicBezTo>
                  <a:cubicBezTo>
                    <a:pt x="131" y="1998"/>
                    <a:pt x="286" y="2415"/>
                    <a:pt x="620" y="2665"/>
                  </a:cubicBezTo>
                  <a:cubicBezTo>
                    <a:pt x="774" y="2781"/>
                    <a:pt x="975" y="2843"/>
                    <a:pt x="1171" y="2843"/>
                  </a:cubicBezTo>
                  <a:cubicBezTo>
                    <a:pt x="1397" y="2843"/>
                    <a:pt x="1617" y="2760"/>
                    <a:pt x="1751" y="2581"/>
                  </a:cubicBezTo>
                  <a:cubicBezTo>
                    <a:pt x="1870" y="2415"/>
                    <a:pt x="1905" y="2200"/>
                    <a:pt x="1929" y="1998"/>
                  </a:cubicBezTo>
                  <a:cubicBezTo>
                    <a:pt x="1977" y="1486"/>
                    <a:pt x="1977" y="938"/>
                    <a:pt x="1715" y="510"/>
                  </a:cubicBezTo>
                  <a:cubicBezTo>
                    <a:pt x="1527" y="207"/>
                    <a:pt x="1171" y="0"/>
                    <a:pt x="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7" name="Google Shape;1187;p47"/>
          <p:cNvSpPr/>
          <p:nvPr/>
        </p:nvSpPr>
        <p:spPr>
          <a:xfrm flipH="1">
            <a:off x="7727523" y="2859125"/>
            <a:ext cx="892825" cy="1406775"/>
          </a:xfrm>
          <a:custGeom>
            <a:avLst/>
            <a:gdLst/>
            <a:ahLst/>
            <a:cxnLst/>
            <a:rect l="l" t="t" r="r" b="b"/>
            <a:pathLst>
              <a:path w="35713" h="56271" extrusionOk="0">
                <a:moveTo>
                  <a:pt x="8481" y="0"/>
                </a:moveTo>
                <a:cubicBezTo>
                  <a:pt x="4340" y="2302"/>
                  <a:pt x="-526" y="8910"/>
                  <a:pt x="2229" y="12765"/>
                </a:cubicBezTo>
                <a:cubicBezTo>
                  <a:pt x="6944" y="19362"/>
                  <a:pt x="23630" y="24625"/>
                  <a:pt x="26196" y="16933"/>
                </a:cubicBezTo>
                <a:cubicBezTo>
                  <a:pt x="28264" y="10735"/>
                  <a:pt x="12664" y="12798"/>
                  <a:pt x="6658" y="15370"/>
                </a:cubicBezTo>
                <a:cubicBezTo>
                  <a:pt x="2892" y="16982"/>
                  <a:pt x="-433" y="21736"/>
                  <a:pt x="145" y="25791"/>
                </a:cubicBezTo>
                <a:cubicBezTo>
                  <a:pt x="1209" y="33250"/>
                  <a:pt x="12989" y="36623"/>
                  <a:pt x="20465" y="35690"/>
                </a:cubicBezTo>
                <a:cubicBezTo>
                  <a:pt x="22742" y="35406"/>
                  <a:pt x="27926" y="34066"/>
                  <a:pt x="26457" y="32304"/>
                </a:cubicBezTo>
                <a:cubicBezTo>
                  <a:pt x="21981" y="26935"/>
                  <a:pt x="6930" y="34734"/>
                  <a:pt x="7700" y="41682"/>
                </a:cubicBezTo>
                <a:cubicBezTo>
                  <a:pt x="8670" y="50433"/>
                  <a:pt x="25681" y="52986"/>
                  <a:pt x="33230" y="48455"/>
                </a:cubicBezTo>
                <a:cubicBezTo>
                  <a:pt x="34288" y="47820"/>
                  <a:pt x="36127" y="46694"/>
                  <a:pt x="35575" y="45590"/>
                </a:cubicBezTo>
                <a:cubicBezTo>
                  <a:pt x="33267" y="40973"/>
                  <a:pt x="22772" y="44359"/>
                  <a:pt x="20465" y="48976"/>
                </a:cubicBezTo>
                <a:cubicBezTo>
                  <a:pt x="19193" y="51521"/>
                  <a:pt x="22527" y="54693"/>
                  <a:pt x="24894" y="56271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188" name="Google Shape;1188;p47"/>
          <p:cNvGrpSpPr/>
          <p:nvPr/>
        </p:nvGrpSpPr>
        <p:grpSpPr>
          <a:xfrm>
            <a:off x="910092" y="2061441"/>
            <a:ext cx="601796" cy="1143289"/>
            <a:chOff x="926115" y="2091924"/>
            <a:chExt cx="569667" cy="1082251"/>
          </a:xfrm>
        </p:grpSpPr>
        <p:sp>
          <p:nvSpPr>
            <p:cNvPr id="1189" name="Google Shape;1189;p47"/>
            <p:cNvSpPr/>
            <p:nvPr/>
          </p:nvSpPr>
          <p:spPr>
            <a:xfrm rot="877107">
              <a:off x="1054377" y="3001831"/>
              <a:ext cx="83063" cy="128807"/>
            </a:xfrm>
            <a:custGeom>
              <a:avLst/>
              <a:gdLst/>
              <a:ahLst/>
              <a:cxnLst/>
              <a:rect l="l" t="t" r="r" b="b"/>
              <a:pathLst>
                <a:path w="2573" h="3990" extrusionOk="0">
                  <a:moveTo>
                    <a:pt x="1" y="1"/>
                  </a:moveTo>
                  <a:lnTo>
                    <a:pt x="1" y="2358"/>
                  </a:lnTo>
                  <a:lnTo>
                    <a:pt x="1263" y="3156"/>
                  </a:lnTo>
                  <a:lnTo>
                    <a:pt x="2572" y="3989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FBE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7"/>
            <p:cNvSpPr/>
            <p:nvPr/>
          </p:nvSpPr>
          <p:spPr>
            <a:xfrm rot="877107">
              <a:off x="1013374" y="2809897"/>
              <a:ext cx="116508" cy="170323"/>
            </a:xfrm>
            <a:custGeom>
              <a:avLst/>
              <a:gdLst/>
              <a:ahLst/>
              <a:cxnLst/>
              <a:rect l="l" t="t" r="r" b="b"/>
              <a:pathLst>
                <a:path w="3609" h="5276" extrusionOk="0">
                  <a:moveTo>
                    <a:pt x="1" y="1"/>
                  </a:moveTo>
                  <a:lnTo>
                    <a:pt x="1" y="1251"/>
                  </a:lnTo>
                  <a:cubicBezTo>
                    <a:pt x="1" y="1668"/>
                    <a:pt x="179" y="2084"/>
                    <a:pt x="525" y="2418"/>
                  </a:cubicBezTo>
                  <a:cubicBezTo>
                    <a:pt x="965" y="2858"/>
                    <a:pt x="1275" y="3632"/>
                    <a:pt x="1453" y="4727"/>
                  </a:cubicBezTo>
                  <a:cubicBezTo>
                    <a:pt x="1501" y="5037"/>
                    <a:pt x="1775" y="5275"/>
                    <a:pt x="2084" y="5275"/>
                  </a:cubicBezTo>
                  <a:lnTo>
                    <a:pt x="3608" y="5275"/>
                  </a:lnTo>
                  <a:cubicBezTo>
                    <a:pt x="3299" y="3525"/>
                    <a:pt x="3096" y="1763"/>
                    <a:pt x="29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7"/>
            <p:cNvSpPr/>
            <p:nvPr/>
          </p:nvSpPr>
          <p:spPr>
            <a:xfrm rot="877107">
              <a:off x="1105709" y="2839293"/>
              <a:ext cx="157248" cy="170323"/>
            </a:xfrm>
            <a:custGeom>
              <a:avLst/>
              <a:gdLst/>
              <a:ahLst/>
              <a:cxnLst/>
              <a:rect l="l" t="t" r="r" b="b"/>
              <a:pathLst>
                <a:path w="4871" h="5276" extrusionOk="0">
                  <a:moveTo>
                    <a:pt x="0" y="1"/>
                  </a:moveTo>
                  <a:cubicBezTo>
                    <a:pt x="108" y="1763"/>
                    <a:pt x="322" y="3525"/>
                    <a:pt x="631" y="5275"/>
                  </a:cubicBezTo>
                  <a:lnTo>
                    <a:pt x="2786" y="5275"/>
                  </a:lnTo>
                  <a:cubicBezTo>
                    <a:pt x="3108" y="5275"/>
                    <a:pt x="3370" y="5037"/>
                    <a:pt x="3418" y="4727"/>
                  </a:cubicBezTo>
                  <a:cubicBezTo>
                    <a:pt x="3596" y="3632"/>
                    <a:pt x="3906" y="2846"/>
                    <a:pt x="4346" y="2418"/>
                  </a:cubicBezTo>
                  <a:cubicBezTo>
                    <a:pt x="4680" y="2084"/>
                    <a:pt x="4870" y="1668"/>
                    <a:pt x="4870" y="1251"/>
                  </a:cubicBezTo>
                  <a:lnTo>
                    <a:pt x="48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2" name="Google Shape;1192;p47"/>
            <p:cNvGrpSpPr/>
            <p:nvPr/>
          </p:nvGrpSpPr>
          <p:grpSpPr>
            <a:xfrm rot="921138">
              <a:off x="1058119" y="2113860"/>
              <a:ext cx="305660" cy="1038379"/>
              <a:chOff x="3473350" y="1518175"/>
              <a:chExt cx="254800" cy="865600"/>
            </a:xfrm>
          </p:grpSpPr>
          <p:sp>
            <p:nvSpPr>
              <p:cNvPr id="1193" name="Google Shape;1193;p47"/>
              <p:cNvSpPr/>
              <p:nvPr/>
            </p:nvSpPr>
            <p:spPr>
              <a:xfrm>
                <a:off x="3481075" y="1525925"/>
                <a:ext cx="239050" cy="596225"/>
              </a:xfrm>
              <a:custGeom>
                <a:avLst/>
                <a:gdLst/>
                <a:ahLst/>
                <a:cxnLst/>
                <a:rect l="l" t="t" r="r" b="b"/>
                <a:pathLst>
                  <a:path w="9562" h="23849" extrusionOk="0">
                    <a:moveTo>
                      <a:pt x="2299" y="0"/>
                    </a:moveTo>
                    <a:cubicBezTo>
                      <a:pt x="1429" y="0"/>
                      <a:pt x="667" y="488"/>
                      <a:pt x="274" y="1214"/>
                    </a:cubicBezTo>
                    <a:cubicBezTo>
                      <a:pt x="96" y="1536"/>
                      <a:pt x="1" y="1905"/>
                      <a:pt x="1" y="2310"/>
                    </a:cubicBezTo>
                    <a:lnTo>
                      <a:pt x="1" y="23848"/>
                    </a:lnTo>
                    <a:lnTo>
                      <a:pt x="9561" y="23848"/>
                    </a:lnTo>
                    <a:lnTo>
                      <a:pt x="9561" y="2310"/>
                    </a:lnTo>
                    <a:cubicBezTo>
                      <a:pt x="9561" y="1214"/>
                      <a:pt x="8799" y="298"/>
                      <a:pt x="7775" y="60"/>
                    </a:cubicBezTo>
                    <a:cubicBezTo>
                      <a:pt x="7609" y="24"/>
                      <a:pt x="7442" y="0"/>
                      <a:pt x="7252" y="0"/>
                    </a:cubicBezTo>
                    <a:close/>
                  </a:path>
                </a:pathLst>
              </a:custGeom>
              <a:solidFill>
                <a:srgbClr val="FBE462"/>
              </a:solidFill>
              <a:ln w="3875" cap="flat" cmpd="sng">
                <a:solidFill>
                  <a:srgbClr val="000000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47"/>
              <p:cNvSpPr/>
              <p:nvPr/>
            </p:nvSpPr>
            <p:spPr>
              <a:xfrm>
                <a:off x="3473350" y="1518175"/>
                <a:ext cx="254800" cy="865600"/>
              </a:xfrm>
              <a:custGeom>
                <a:avLst/>
                <a:gdLst/>
                <a:ahLst/>
                <a:cxnLst/>
                <a:rect l="l" t="t" r="r" b="b"/>
                <a:pathLst>
                  <a:path w="10192" h="34624" extrusionOk="0">
                    <a:moveTo>
                      <a:pt x="7572" y="310"/>
                    </a:moveTo>
                    <a:cubicBezTo>
                      <a:pt x="7644" y="310"/>
                      <a:pt x="7727" y="310"/>
                      <a:pt x="7799" y="322"/>
                    </a:cubicBezTo>
                    <a:lnTo>
                      <a:pt x="7834" y="322"/>
                    </a:lnTo>
                    <a:cubicBezTo>
                      <a:pt x="7882" y="334"/>
                      <a:pt x="7942" y="346"/>
                      <a:pt x="7989" y="358"/>
                    </a:cubicBezTo>
                    <a:cubicBezTo>
                      <a:pt x="8025" y="358"/>
                      <a:pt x="8061" y="370"/>
                      <a:pt x="8096" y="370"/>
                    </a:cubicBezTo>
                    <a:cubicBezTo>
                      <a:pt x="8156" y="393"/>
                      <a:pt x="8215" y="405"/>
                      <a:pt x="8275" y="429"/>
                    </a:cubicBezTo>
                    <a:cubicBezTo>
                      <a:pt x="8406" y="465"/>
                      <a:pt x="8525" y="512"/>
                      <a:pt x="8632" y="572"/>
                    </a:cubicBezTo>
                    <a:cubicBezTo>
                      <a:pt x="8680" y="596"/>
                      <a:pt x="8727" y="620"/>
                      <a:pt x="8763" y="643"/>
                    </a:cubicBezTo>
                    <a:cubicBezTo>
                      <a:pt x="8787" y="655"/>
                      <a:pt x="8799" y="667"/>
                      <a:pt x="8823" y="679"/>
                    </a:cubicBezTo>
                    <a:cubicBezTo>
                      <a:pt x="8846" y="703"/>
                      <a:pt x="8882" y="727"/>
                      <a:pt x="8918" y="751"/>
                    </a:cubicBezTo>
                    <a:cubicBezTo>
                      <a:pt x="8989" y="798"/>
                      <a:pt x="9061" y="858"/>
                      <a:pt x="9132" y="917"/>
                    </a:cubicBezTo>
                    <a:cubicBezTo>
                      <a:pt x="9168" y="953"/>
                      <a:pt x="9204" y="989"/>
                      <a:pt x="9227" y="1024"/>
                    </a:cubicBezTo>
                    <a:cubicBezTo>
                      <a:pt x="9299" y="1084"/>
                      <a:pt x="9358" y="1155"/>
                      <a:pt x="9406" y="1239"/>
                    </a:cubicBezTo>
                    <a:cubicBezTo>
                      <a:pt x="9466" y="1298"/>
                      <a:pt x="9513" y="1370"/>
                      <a:pt x="9549" y="1441"/>
                    </a:cubicBezTo>
                    <a:cubicBezTo>
                      <a:pt x="9596" y="1524"/>
                      <a:pt x="9644" y="1608"/>
                      <a:pt x="9680" y="1691"/>
                    </a:cubicBezTo>
                    <a:cubicBezTo>
                      <a:pt x="9692" y="1715"/>
                      <a:pt x="9704" y="1751"/>
                      <a:pt x="9716" y="1774"/>
                    </a:cubicBezTo>
                    <a:cubicBezTo>
                      <a:pt x="9727" y="1810"/>
                      <a:pt x="9739" y="1846"/>
                      <a:pt x="9751" y="1882"/>
                    </a:cubicBezTo>
                    <a:cubicBezTo>
                      <a:pt x="9763" y="1917"/>
                      <a:pt x="9775" y="1965"/>
                      <a:pt x="9787" y="2001"/>
                    </a:cubicBezTo>
                    <a:cubicBezTo>
                      <a:pt x="9811" y="2060"/>
                      <a:pt x="9823" y="2120"/>
                      <a:pt x="9835" y="2179"/>
                    </a:cubicBezTo>
                    <a:cubicBezTo>
                      <a:pt x="9847" y="2239"/>
                      <a:pt x="9858" y="2286"/>
                      <a:pt x="9858" y="2346"/>
                    </a:cubicBezTo>
                    <a:cubicBezTo>
                      <a:pt x="9870" y="2441"/>
                      <a:pt x="9882" y="2525"/>
                      <a:pt x="9882" y="2620"/>
                    </a:cubicBezTo>
                    <a:lnTo>
                      <a:pt x="9882" y="24170"/>
                    </a:lnTo>
                    <a:lnTo>
                      <a:pt x="310" y="24170"/>
                    </a:lnTo>
                    <a:lnTo>
                      <a:pt x="310" y="2620"/>
                    </a:lnTo>
                    <a:cubicBezTo>
                      <a:pt x="310" y="2536"/>
                      <a:pt x="310" y="2465"/>
                      <a:pt x="322" y="2382"/>
                    </a:cubicBezTo>
                    <a:cubicBezTo>
                      <a:pt x="322" y="2310"/>
                      <a:pt x="333" y="2227"/>
                      <a:pt x="357" y="2155"/>
                    </a:cubicBezTo>
                    <a:cubicBezTo>
                      <a:pt x="369" y="2096"/>
                      <a:pt x="381" y="2036"/>
                      <a:pt x="405" y="1977"/>
                    </a:cubicBezTo>
                    <a:cubicBezTo>
                      <a:pt x="405" y="1953"/>
                      <a:pt x="417" y="1929"/>
                      <a:pt x="417" y="1905"/>
                    </a:cubicBezTo>
                    <a:cubicBezTo>
                      <a:pt x="441" y="1846"/>
                      <a:pt x="464" y="1786"/>
                      <a:pt x="488" y="1727"/>
                    </a:cubicBezTo>
                    <a:cubicBezTo>
                      <a:pt x="524" y="1655"/>
                      <a:pt x="548" y="1584"/>
                      <a:pt x="583" y="1524"/>
                    </a:cubicBezTo>
                    <a:cubicBezTo>
                      <a:pt x="619" y="1465"/>
                      <a:pt x="643" y="1417"/>
                      <a:pt x="679" y="1370"/>
                    </a:cubicBezTo>
                    <a:cubicBezTo>
                      <a:pt x="691" y="1346"/>
                      <a:pt x="714" y="1322"/>
                      <a:pt x="726" y="1298"/>
                    </a:cubicBezTo>
                    <a:cubicBezTo>
                      <a:pt x="762" y="1251"/>
                      <a:pt x="798" y="1191"/>
                      <a:pt x="833" y="1155"/>
                    </a:cubicBezTo>
                    <a:cubicBezTo>
                      <a:pt x="881" y="1108"/>
                      <a:pt x="917" y="1060"/>
                      <a:pt x="953" y="1024"/>
                    </a:cubicBezTo>
                    <a:cubicBezTo>
                      <a:pt x="988" y="989"/>
                      <a:pt x="1012" y="965"/>
                      <a:pt x="1036" y="941"/>
                    </a:cubicBezTo>
                    <a:cubicBezTo>
                      <a:pt x="1072" y="905"/>
                      <a:pt x="1107" y="870"/>
                      <a:pt x="1155" y="846"/>
                    </a:cubicBezTo>
                    <a:cubicBezTo>
                      <a:pt x="1203" y="798"/>
                      <a:pt x="1250" y="762"/>
                      <a:pt x="1298" y="727"/>
                    </a:cubicBezTo>
                    <a:cubicBezTo>
                      <a:pt x="1429" y="631"/>
                      <a:pt x="1584" y="548"/>
                      <a:pt x="1750" y="489"/>
                    </a:cubicBezTo>
                    <a:cubicBezTo>
                      <a:pt x="1798" y="465"/>
                      <a:pt x="1846" y="441"/>
                      <a:pt x="1905" y="429"/>
                    </a:cubicBezTo>
                    <a:cubicBezTo>
                      <a:pt x="1988" y="393"/>
                      <a:pt x="2084" y="370"/>
                      <a:pt x="2179" y="358"/>
                    </a:cubicBezTo>
                    <a:cubicBezTo>
                      <a:pt x="2238" y="346"/>
                      <a:pt x="2310" y="334"/>
                      <a:pt x="2369" y="322"/>
                    </a:cubicBezTo>
                    <a:lnTo>
                      <a:pt x="2405" y="322"/>
                    </a:lnTo>
                    <a:cubicBezTo>
                      <a:pt x="2477" y="310"/>
                      <a:pt x="2548" y="310"/>
                      <a:pt x="2619" y="310"/>
                    </a:cubicBezTo>
                    <a:close/>
                    <a:moveTo>
                      <a:pt x="9013" y="24480"/>
                    </a:moveTo>
                    <a:lnTo>
                      <a:pt x="9013" y="25730"/>
                    </a:lnTo>
                    <a:cubicBezTo>
                      <a:pt x="9013" y="26147"/>
                      <a:pt x="8823" y="26563"/>
                      <a:pt x="8489" y="26897"/>
                    </a:cubicBezTo>
                    <a:cubicBezTo>
                      <a:pt x="8049" y="27325"/>
                      <a:pt x="7739" y="28111"/>
                      <a:pt x="7561" y="29206"/>
                    </a:cubicBezTo>
                    <a:cubicBezTo>
                      <a:pt x="7513" y="29516"/>
                      <a:pt x="7251" y="29754"/>
                      <a:pt x="6929" y="29754"/>
                    </a:cubicBezTo>
                    <a:lnTo>
                      <a:pt x="3250" y="29754"/>
                    </a:lnTo>
                    <a:cubicBezTo>
                      <a:pt x="2941" y="29754"/>
                      <a:pt x="2667" y="29516"/>
                      <a:pt x="2619" y="29206"/>
                    </a:cubicBezTo>
                    <a:cubicBezTo>
                      <a:pt x="2441" y="28111"/>
                      <a:pt x="2131" y="27337"/>
                      <a:pt x="1691" y="26897"/>
                    </a:cubicBezTo>
                    <a:cubicBezTo>
                      <a:pt x="1357" y="26563"/>
                      <a:pt x="1167" y="26147"/>
                      <a:pt x="1167" y="25730"/>
                    </a:cubicBezTo>
                    <a:lnTo>
                      <a:pt x="1167" y="24480"/>
                    </a:lnTo>
                    <a:close/>
                    <a:moveTo>
                      <a:pt x="6322" y="30064"/>
                    </a:moveTo>
                    <a:lnTo>
                      <a:pt x="6322" y="34052"/>
                    </a:lnTo>
                    <a:lnTo>
                      <a:pt x="5013" y="33219"/>
                    </a:lnTo>
                    <a:lnTo>
                      <a:pt x="3762" y="32421"/>
                    </a:lnTo>
                    <a:lnTo>
                      <a:pt x="3762" y="30064"/>
                    </a:lnTo>
                    <a:close/>
                    <a:moveTo>
                      <a:pt x="2619" y="0"/>
                    </a:moveTo>
                    <a:cubicBezTo>
                      <a:pt x="1167" y="0"/>
                      <a:pt x="0" y="1179"/>
                      <a:pt x="0" y="2620"/>
                    </a:cubicBezTo>
                    <a:lnTo>
                      <a:pt x="0" y="24480"/>
                    </a:lnTo>
                    <a:lnTo>
                      <a:pt x="857" y="24480"/>
                    </a:lnTo>
                    <a:lnTo>
                      <a:pt x="857" y="25730"/>
                    </a:lnTo>
                    <a:cubicBezTo>
                      <a:pt x="857" y="26242"/>
                      <a:pt x="1072" y="26730"/>
                      <a:pt x="1465" y="27111"/>
                    </a:cubicBezTo>
                    <a:cubicBezTo>
                      <a:pt x="1738" y="27385"/>
                      <a:pt x="2107" y="27968"/>
                      <a:pt x="2310" y="29254"/>
                    </a:cubicBezTo>
                    <a:cubicBezTo>
                      <a:pt x="2381" y="29730"/>
                      <a:pt x="2786" y="30064"/>
                      <a:pt x="3250" y="30064"/>
                    </a:cubicBezTo>
                    <a:lnTo>
                      <a:pt x="3441" y="30064"/>
                    </a:lnTo>
                    <a:lnTo>
                      <a:pt x="3441" y="32588"/>
                    </a:lnTo>
                    <a:lnTo>
                      <a:pt x="6644" y="34624"/>
                    </a:lnTo>
                    <a:lnTo>
                      <a:pt x="6644" y="30064"/>
                    </a:lnTo>
                    <a:lnTo>
                      <a:pt x="6929" y="30064"/>
                    </a:lnTo>
                    <a:cubicBezTo>
                      <a:pt x="7394" y="30064"/>
                      <a:pt x="7799" y="29718"/>
                      <a:pt x="7870" y="29254"/>
                    </a:cubicBezTo>
                    <a:cubicBezTo>
                      <a:pt x="8072" y="27968"/>
                      <a:pt x="8442" y="27385"/>
                      <a:pt x="8715" y="27111"/>
                    </a:cubicBezTo>
                    <a:cubicBezTo>
                      <a:pt x="9108" y="26730"/>
                      <a:pt x="9323" y="26242"/>
                      <a:pt x="9323" y="25730"/>
                    </a:cubicBezTo>
                    <a:lnTo>
                      <a:pt x="9323" y="24480"/>
                    </a:lnTo>
                    <a:lnTo>
                      <a:pt x="10192" y="24480"/>
                    </a:lnTo>
                    <a:lnTo>
                      <a:pt x="10192" y="2620"/>
                    </a:lnTo>
                    <a:cubicBezTo>
                      <a:pt x="10192" y="1179"/>
                      <a:pt x="9013" y="0"/>
                      <a:pt x="75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3875" cap="flat" cmpd="sng">
                <a:solidFill>
                  <a:srgbClr val="000000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95" name="Google Shape;1195;p47"/>
          <p:cNvGrpSpPr/>
          <p:nvPr/>
        </p:nvGrpSpPr>
        <p:grpSpPr>
          <a:xfrm>
            <a:off x="910106" y="977424"/>
            <a:ext cx="982464" cy="494387"/>
            <a:chOff x="2154725" y="2367075"/>
            <a:chExt cx="787925" cy="396525"/>
          </a:xfrm>
        </p:grpSpPr>
        <p:sp>
          <p:nvSpPr>
            <p:cNvPr id="1196" name="Google Shape;1196;p47"/>
            <p:cNvSpPr/>
            <p:nvPr/>
          </p:nvSpPr>
          <p:spPr>
            <a:xfrm>
              <a:off x="2333325" y="2387025"/>
              <a:ext cx="581050" cy="332800"/>
            </a:xfrm>
            <a:custGeom>
              <a:avLst/>
              <a:gdLst/>
              <a:ahLst/>
              <a:cxnLst/>
              <a:rect l="l" t="t" r="r" b="b"/>
              <a:pathLst>
                <a:path w="23242" h="13312" extrusionOk="0">
                  <a:moveTo>
                    <a:pt x="23241" y="1"/>
                  </a:moveTo>
                  <a:lnTo>
                    <a:pt x="0" y="8383"/>
                  </a:lnTo>
                  <a:lnTo>
                    <a:pt x="4763" y="10847"/>
                  </a:lnTo>
                  <a:cubicBezTo>
                    <a:pt x="4775" y="10847"/>
                    <a:pt x="4786" y="10859"/>
                    <a:pt x="4798" y="10859"/>
                  </a:cubicBezTo>
                  <a:lnTo>
                    <a:pt x="9525" y="13312"/>
                  </a:lnTo>
                  <a:lnTo>
                    <a:pt x="232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7"/>
            <p:cNvSpPr/>
            <p:nvPr/>
          </p:nvSpPr>
          <p:spPr>
            <a:xfrm>
              <a:off x="2171700" y="2381375"/>
              <a:ext cx="709625" cy="145275"/>
            </a:xfrm>
            <a:custGeom>
              <a:avLst/>
              <a:gdLst/>
              <a:ahLst/>
              <a:cxnLst/>
              <a:rect l="l" t="t" r="r" b="b"/>
              <a:pathLst>
                <a:path w="28385" h="5811" extrusionOk="0">
                  <a:moveTo>
                    <a:pt x="28385" y="0"/>
                  </a:moveTo>
                  <a:lnTo>
                    <a:pt x="0" y="1179"/>
                  </a:lnTo>
                  <a:lnTo>
                    <a:pt x="4036" y="5799"/>
                  </a:lnTo>
                  <a:lnTo>
                    <a:pt x="4036" y="5811"/>
                  </a:lnTo>
                  <a:lnTo>
                    <a:pt x="4048" y="5799"/>
                  </a:lnTo>
                  <a:lnTo>
                    <a:pt x="283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7"/>
            <p:cNvSpPr/>
            <p:nvPr/>
          </p:nvSpPr>
          <p:spPr>
            <a:xfrm>
              <a:off x="2264850" y="2527100"/>
              <a:ext cx="191725" cy="235000"/>
            </a:xfrm>
            <a:custGeom>
              <a:avLst/>
              <a:gdLst/>
              <a:ahLst/>
              <a:cxnLst/>
              <a:rect l="l" t="t" r="r" b="b"/>
              <a:pathLst>
                <a:path w="7669" h="9400" extrusionOk="0">
                  <a:moveTo>
                    <a:pt x="250" y="0"/>
                  </a:moveTo>
                  <a:cubicBezTo>
                    <a:pt x="233" y="0"/>
                    <a:pt x="215" y="6"/>
                    <a:pt x="191" y="6"/>
                  </a:cubicBezTo>
                  <a:cubicBezTo>
                    <a:pt x="84" y="29"/>
                    <a:pt x="1" y="148"/>
                    <a:pt x="36" y="256"/>
                  </a:cubicBezTo>
                  <a:lnTo>
                    <a:pt x="36" y="315"/>
                  </a:lnTo>
                  <a:lnTo>
                    <a:pt x="1977" y="9233"/>
                  </a:lnTo>
                  <a:cubicBezTo>
                    <a:pt x="1989" y="9245"/>
                    <a:pt x="1989" y="9257"/>
                    <a:pt x="1989" y="9269"/>
                  </a:cubicBezTo>
                  <a:cubicBezTo>
                    <a:pt x="2001" y="9280"/>
                    <a:pt x="2001" y="9292"/>
                    <a:pt x="2013" y="9304"/>
                  </a:cubicBezTo>
                  <a:cubicBezTo>
                    <a:pt x="2025" y="9328"/>
                    <a:pt x="2049" y="9340"/>
                    <a:pt x="2072" y="9364"/>
                  </a:cubicBezTo>
                  <a:cubicBezTo>
                    <a:pt x="2084" y="9364"/>
                    <a:pt x="2096" y="9376"/>
                    <a:pt x="2108" y="9376"/>
                  </a:cubicBezTo>
                  <a:cubicBezTo>
                    <a:pt x="2108" y="9388"/>
                    <a:pt x="2108" y="9388"/>
                    <a:pt x="2120" y="9388"/>
                  </a:cubicBezTo>
                  <a:cubicBezTo>
                    <a:pt x="2132" y="9400"/>
                    <a:pt x="2168" y="9400"/>
                    <a:pt x="2191" y="9400"/>
                  </a:cubicBezTo>
                  <a:lnTo>
                    <a:pt x="2227" y="9400"/>
                  </a:lnTo>
                  <a:cubicBezTo>
                    <a:pt x="2227" y="9400"/>
                    <a:pt x="2239" y="9400"/>
                    <a:pt x="2251" y="9388"/>
                  </a:cubicBezTo>
                  <a:cubicBezTo>
                    <a:pt x="2263" y="9388"/>
                    <a:pt x="2275" y="9376"/>
                    <a:pt x="2287" y="9376"/>
                  </a:cubicBezTo>
                  <a:cubicBezTo>
                    <a:pt x="2299" y="9376"/>
                    <a:pt x="2299" y="9364"/>
                    <a:pt x="2310" y="9364"/>
                  </a:cubicBezTo>
                  <a:lnTo>
                    <a:pt x="7454" y="5697"/>
                  </a:lnTo>
                  <a:lnTo>
                    <a:pt x="7561" y="5613"/>
                  </a:lnTo>
                  <a:cubicBezTo>
                    <a:pt x="7656" y="5542"/>
                    <a:pt x="7668" y="5411"/>
                    <a:pt x="7609" y="5316"/>
                  </a:cubicBezTo>
                  <a:cubicBezTo>
                    <a:pt x="7585" y="5292"/>
                    <a:pt x="7561" y="5268"/>
                    <a:pt x="7537" y="5256"/>
                  </a:cubicBezTo>
                  <a:cubicBezTo>
                    <a:pt x="7525" y="5256"/>
                    <a:pt x="7514" y="5244"/>
                    <a:pt x="7502" y="5244"/>
                  </a:cubicBezTo>
                  <a:cubicBezTo>
                    <a:pt x="7481" y="5236"/>
                    <a:pt x="7458" y="5232"/>
                    <a:pt x="7435" y="5232"/>
                  </a:cubicBezTo>
                  <a:cubicBezTo>
                    <a:pt x="7393" y="5232"/>
                    <a:pt x="7350" y="5245"/>
                    <a:pt x="7311" y="5268"/>
                  </a:cubicBezTo>
                  <a:lnTo>
                    <a:pt x="7025" y="5471"/>
                  </a:lnTo>
                  <a:lnTo>
                    <a:pt x="2406" y="8769"/>
                  </a:lnTo>
                  <a:lnTo>
                    <a:pt x="2334" y="8828"/>
                  </a:lnTo>
                  <a:lnTo>
                    <a:pt x="1989" y="7245"/>
                  </a:lnTo>
                  <a:lnTo>
                    <a:pt x="489" y="375"/>
                  </a:lnTo>
                  <a:lnTo>
                    <a:pt x="441" y="172"/>
                  </a:lnTo>
                  <a:cubicBezTo>
                    <a:pt x="429" y="89"/>
                    <a:pt x="370" y="41"/>
                    <a:pt x="310" y="17"/>
                  </a:cubicBezTo>
                  <a:cubicBezTo>
                    <a:pt x="298" y="6"/>
                    <a:pt x="286" y="6"/>
                    <a:pt x="275" y="6"/>
                  </a:cubicBezTo>
                  <a:cubicBezTo>
                    <a:pt x="267" y="2"/>
                    <a:pt x="259" y="0"/>
                    <a:pt x="250" y="0"/>
                  </a:cubicBezTo>
                  <a:close/>
                </a:path>
              </a:pathLst>
            </a:custGeom>
            <a:solidFill>
              <a:srgbClr val="22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7"/>
            <p:cNvSpPr/>
            <p:nvPr/>
          </p:nvSpPr>
          <p:spPr>
            <a:xfrm>
              <a:off x="2277050" y="2401025"/>
              <a:ext cx="567675" cy="307200"/>
            </a:xfrm>
            <a:custGeom>
              <a:avLst/>
              <a:gdLst/>
              <a:ahLst/>
              <a:cxnLst/>
              <a:rect l="l" t="t" r="r" b="b"/>
              <a:pathLst>
                <a:path w="22707" h="12288" extrusionOk="0">
                  <a:moveTo>
                    <a:pt x="22706" y="0"/>
                  </a:moveTo>
                  <a:lnTo>
                    <a:pt x="1" y="5418"/>
                  </a:lnTo>
                  <a:lnTo>
                    <a:pt x="1501" y="12288"/>
                  </a:lnTo>
                  <a:lnTo>
                    <a:pt x="1513" y="7775"/>
                  </a:lnTo>
                  <a:cubicBezTo>
                    <a:pt x="1513" y="7763"/>
                    <a:pt x="1513" y="7751"/>
                    <a:pt x="1513" y="7739"/>
                  </a:cubicBezTo>
                  <a:cubicBezTo>
                    <a:pt x="1513" y="7727"/>
                    <a:pt x="1525" y="7716"/>
                    <a:pt x="1525" y="7704"/>
                  </a:cubicBezTo>
                  <a:cubicBezTo>
                    <a:pt x="1537" y="7692"/>
                    <a:pt x="1537" y="7680"/>
                    <a:pt x="1549" y="7668"/>
                  </a:cubicBezTo>
                  <a:cubicBezTo>
                    <a:pt x="1561" y="7644"/>
                    <a:pt x="1584" y="7620"/>
                    <a:pt x="1608" y="7608"/>
                  </a:cubicBezTo>
                  <a:cubicBezTo>
                    <a:pt x="1620" y="7596"/>
                    <a:pt x="1632" y="7596"/>
                    <a:pt x="1644" y="7585"/>
                  </a:cubicBezTo>
                  <a:lnTo>
                    <a:pt x="1656" y="7585"/>
                  </a:lnTo>
                  <a:lnTo>
                    <a:pt x="227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7"/>
            <p:cNvSpPr/>
            <p:nvPr/>
          </p:nvSpPr>
          <p:spPr>
            <a:xfrm>
              <a:off x="2324975" y="2604325"/>
              <a:ext cx="115525" cy="142000"/>
            </a:xfrm>
            <a:custGeom>
              <a:avLst/>
              <a:gdLst/>
              <a:ahLst/>
              <a:cxnLst/>
              <a:rect l="l" t="t" r="r" b="b"/>
              <a:pathLst>
                <a:path w="4621" h="5680" extrusionOk="0">
                  <a:moveTo>
                    <a:pt x="25" y="0"/>
                  </a:moveTo>
                  <a:lnTo>
                    <a:pt x="1" y="5680"/>
                  </a:lnTo>
                  <a:lnTo>
                    <a:pt x="4620" y="238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7"/>
            <p:cNvSpPr/>
            <p:nvPr/>
          </p:nvSpPr>
          <p:spPr>
            <a:xfrm>
              <a:off x="2314275" y="2590325"/>
              <a:ext cx="11325" cy="171775"/>
            </a:xfrm>
            <a:custGeom>
              <a:avLst/>
              <a:gdLst/>
              <a:ahLst/>
              <a:cxnLst/>
              <a:rect l="l" t="t" r="r" b="b"/>
              <a:pathLst>
                <a:path w="453" h="6871" extrusionOk="0">
                  <a:moveTo>
                    <a:pt x="238" y="1"/>
                  </a:moveTo>
                  <a:cubicBezTo>
                    <a:pt x="214" y="1"/>
                    <a:pt x="179" y="1"/>
                    <a:pt x="155" y="13"/>
                  </a:cubicBezTo>
                  <a:cubicBezTo>
                    <a:pt x="143" y="24"/>
                    <a:pt x="131" y="24"/>
                    <a:pt x="119" y="36"/>
                  </a:cubicBezTo>
                  <a:cubicBezTo>
                    <a:pt x="95" y="48"/>
                    <a:pt x="83" y="72"/>
                    <a:pt x="60" y="96"/>
                  </a:cubicBezTo>
                  <a:cubicBezTo>
                    <a:pt x="60" y="108"/>
                    <a:pt x="48" y="120"/>
                    <a:pt x="48" y="132"/>
                  </a:cubicBezTo>
                  <a:cubicBezTo>
                    <a:pt x="36" y="144"/>
                    <a:pt x="36" y="155"/>
                    <a:pt x="36" y="167"/>
                  </a:cubicBezTo>
                  <a:cubicBezTo>
                    <a:pt x="24" y="179"/>
                    <a:pt x="24" y="191"/>
                    <a:pt x="24" y="215"/>
                  </a:cubicBezTo>
                  <a:lnTo>
                    <a:pt x="0" y="6656"/>
                  </a:lnTo>
                  <a:cubicBezTo>
                    <a:pt x="0" y="6668"/>
                    <a:pt x="0" y="6680"/>
                    <a:pt x="12" y="6704"/>
                  </a:cubicBezTo>
                  <a:cubicBezTo>
                    <a:pt x="12" y="6716"/>
                    <a:pt x="12" y="6728"/>
                    <a:pt x="24" y="6740"/>
                  </a:cubicBezTo>
                  <a:cubicBezTo>
                    <a:pt x="24" y="6751"/>
                    <a:pt x="24" y="6763"/>
                    <a:pt x="36" y="6775"/>
                  </a:cubicBezTo>
                  <a:cubicBezTo>
                    <a:pt x="48" y="6799"/>
                    <a:pt x="72" y="6811"/>
                    <a:pt x="95" y="6835"/>
                  </a:cubicBezTo>
                  <a:cubicBezTo>
                    <a:pt x="107" y="6835"/>
                    <a:pt x="119" y="6847"/>
                    <a:pt x="131" y="6847"/>
                  </a:cubicBezTo>
                  <a:cubicBezTo>
                    <a:pt x="131" y="6859"/>
                    <a:pt x="131" y="6859"/>
                    <a:pt x="143" y="6859"/>
                  </a:cubicBezTo>
                  <a:cubicBezTo>
                    <a:pt x="167" y="6871"/>
                    <a:pt x="191" y="6871"/>
                    <a:pt x="214" y="6871"/>
                  </a:cubicBezTo>
                  <a:lnTo>
                    <a:pt x="250" y="6871"/>
                  </a:lnTo>
                  <a:cubicBezTo>
                    <a:pt x="250" y="6871"/>
                    <a:pt x="262" y="6871"/>
                    <a:pt x="274" y="6859"/>
                  </a:cubicBezTo>
                  <a:cubicBezTo>
                    <a:pt x="286" y="6859"/>
                    <a:pt x="298" y="6847"/>
                    <a:pt x="310" y="6847"/>
                  </a:cubicBezTo>
                  <a:cubicBezTo>
                    <a:pt x="322" y="6847"/>
                    <a:pt x="322" y="6835"/>
                    <a:pt x="333" y="6835"/>
                  </a:cubicBezTo>
                  <a:cubicBezTo>
                    <a:pt x="393" y="6787"/>
                    <a:pt x="429" y="6728"/>
                    <a:pt x="429" y="6656"/>
                  </a:cubicBezTo>
                  <a:lnTo>
                    <a:pt x="453" y="215"/>
                  </a:lnTo>
                  <a:cubicBezTo>
                    <a:pt x="453" y="96"/>
                    <a:pt x="357" y="1"/>
                    <a:pt x="238" y="1"/>
                  </a:cubicBezTo>
                  <a:close/>
                </a:path>
              </a:pathLst>
            </a:custGeom>
            <a:solidFill>
              <a:srgbClr val="22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7"/>
            <p:cNvSpPr/>
            <p:nvPr/>
          </p:nvSpPr>
          <p:spPr>
            <a:xfrm>
              <a:off x="2154725" y="2367075"/>
              <a:ext cx="787925" cy="396525"/>
            </a:xfrm>
            <a:custGeom>
              <a:avLst/>
              <a:gdLst/>
              <a:ahLst/>
              <a:cxnLst/>
              <a:rect l="l" t="t" r="r" b="b"/>
              <a:pathLst>
                <a:path w="31517" h="15861" extrusionOk="0">
                  <a:moveTo>
                    <a:pt x="29064" y="572"/>
                  </a:moveTo>
                  <a:lnTo>
                    <a:pt x="4751" y="6371"/>
                  </a:lnTo>
                  <a:lnTo>
                    <a:pt x="4739" y="6359"/>
                  </a:lnTo>
                  <a:cubicBezTo>
                    <a:pt x="4715" y="6359"/>
                    <a:pt x="4703" y="6347"/>
                    <a:pt x="4691" y="6347"/>
                  </a:cubicBezTo>
                  <a:lnTo>
                    <a:pt x="679" y="1751"/>
                  </a:lnTo>
                  <a:lnTo>
                    <a:pt x="29064" y="572"/>
                  </a:lnTo>
                  <a:close/>
                  <a:moveTo>
                    <a:pt x="27099" y="1477"/>
                  </a:moveTo>
                  <a:lnTo>
                    <a:pt x="6513" y="8895"/>
                  </a:lnTo>
                  <a:cubicBezTo>
                    <a:pt x="6501" y="8907"/>
                    <a:pt x="6477" y="8907"/>
                    <a:pt x="6465" y="8919"/>
                  </a:cubicBezTo>
                  <a:cubicBezTo>
                    <a:pt x="6442" y="8943"/>
                    <a:pt x="6418" y="8966"/>
                    <a:pt x="6394" y="8990"/>
                  </a:cubicBezTo>
                  <a:cubicBezTo>
                    <a:pt x="6382" y="9002"/>
                    <a:pt x="6382" y="9026"/>
                    <a:pt x="6370" y="9038"/>
                  </a:cubicBezTo>
                  <a:cubicBezTo>
                    <a:pt x="6358" y="9050"/>
                    <a:pt x="6358" y="9074"/>
                    <a:pt x="6358" y="9085"/>
                  </a:cubicBezTo>
                  <a:cubicBezTo>
                    <a:pt x="6346" y="9097"/>
                    <a:pt x="6346" y="9121"/>
                    <a:pt x="6346" y="9145"/>
                  </a:cubicBezTo>
                  <a:lnTo>
                    <a:pt x="6334" y="13122"/>
                  </a:lnTo>
                  <a:lnTo>
                    <a:pt x="4953" y="6764"/>
                  </a:lnTo>
                  <a:lnTo>
                    <a:pt x="27099" y="1477"/>
                  </a:lnTo>
                  <a:close/>
                  <a:moveTo>
                    <a:pt x="30588" y="715"/>
                  </a:moveTo>
                  <a:lnTo>
                    <a:pt x="16669" y="14038"/>
                  </a:lnTo>
                  <a:lnTo>
                    <a:pt x="11966" y="11610"/>
                  </a:lnTo>
                  <a:cubicBezTo>
                    <a:pt x="11954" y="11610"/>
                    <a:pt x="11942" y="11598"/>
                    <a:pt x="11942" y="11598"/>
                  </a:cubicBezTo>
                  <a:lnTo>
                    <a:pt x="7120" y="9169"/>
                  </a:lnTo>
                  <a:lnTo>
                    <a:pt x="30588" y="715"/>
                  </a:lnTo>
                  <a:close/>
                  <a:moveTo>
                    <a:pt x="6465" y="9359"/>
                  </a:moveTo>
                  <a:cubicBezTo>
                    <a:pt x="6477" y="9371"/>
                    <a:pt x="6477" y="9383"/>
                    <a:pt x="6489" y="9383"/>
                  </a:cubicBezTo>
                  <a:lnTo>
                    <a:pt x="6775" y="9526"/>
                  </a:lnTo>
                  <a:lnTo>
                    <a:pt x="6751" y="15039"/>
                  </a:lnTo>
                  <a:lnTo>
                    <a:pt x="6442" y="13646"/>
                  </a:lnTo>
                  <a:lnTo>
                    <a:pt x="6465" y="9359"/>
                  </a:lnTo>
                  <a:close/>
                  <a:moveTo>
                    <a:pt x="6882" y="9586"/>
                  </a:moveTo>
                  <a:lnTo>
                    <a:pt x="11323" y="11883"/>
                  </a:lnTo>
                  <a:lnTo>
                    <a:pt x="6870" y="15062"/>
                  </a:lnTo>
                  <a:lnTo>
                    <a:pt x="6870" y="15062"/>
                  </a:lnTo>
                  <a:lnTo>
                    <a:pt x="6882" y="9586"/>
                  </a:lnTo>
                  <a:close/>
                  <a:moveTo>
                    <a:pt x="4834" y="6788"/>
                  </a:moveTo>
                  <a:lnTo>
                    <a:pt x="6334" y="13657"/>
                  </a:lnTo>
                  <a:lnTo>
                    <a:pt x="6323" y="15086"/>
                  </a:lnTo>
                  <a:lnTo>
                    <a:pt x="4525" y="6788"/>
                  </a:lnTo>
                  <a:lnTo>
                    <a:pt x="4525" y="6788"/>
                  </a:lnTo>
                  <a:cubicBezTo>
                    <a:pt x="4560" y="6811"/>
                    <a:pt x="4596" y="6823"/>
                    <a:pt x="4644" y="6823"/>
                  </a:cubicBezTo>
                  <a:lnTo>
                    <a:pt x="4691" y="6823"/>
                  </a:lnTo>
                  <a:lnTo>
                    <a:pt x="4834" y="6788"/>
                  </a:lnTo>
                  <a:close/>
                  <a:moveTo>
                    <a:pt x="11442" y="11943"/>
                  </a:moveTo>
                  <a:lnTo>
                    <a:pt x="11752" y="12098"/>
                  </a:lnTo>
                  <a:lnTo>
                    <a:pt x="6870" y="15586"/>
                  </a:lnTo>
                  <a:lnTo>
                    <a:pt x="6870" y="15205"/>
                  </a:lnTo>
                  <a:lnTo>
                    <a:pt x="11442" y="11943"/>
                  </a:lnTo>
                  <a:close/>
                  <a:moveTo>
                    <a:pt x="6442" y="14169"/>
                  </a:moveTo>
                  <a:lnTo>
                    <a:pt x="6692" y="15324"/>
                  </a:lnTo>
                  <a:lnTo>
                    <a:pt x="6751" y="15289"/>
                  </a:lnTo>
                  <a:lnTo>
                    <a:pt x="6751" y="15586"/>
                  </a:lnTo>
                  <a:cubicBezTo>
                    <a:pt x="6751" y="15634"/>
                    <a:pt x="6727" y="15681"/>
                    <a:pt x="6692" y="15705"/>
                  </a:cubicBezTo>
                  <a:lnTo>
                    <a:pt x="6668" y="15729"/>
                  </a:lnTo>
                  <a:cubicBezTo>
                    <a:pt x="6668" y="15729"/>
                    <a:pt x="6644" y="15729"/>
                    <a:pt x="6632" y="15741"/>
                  </a:cubicBezTo>
                  <a:lnTo>
                    <a:pt x="6549" y="15741"/>
                  </a:lnTo>
                  <a:lnTo>
                    <a:pt x="6537" y="15729"/>
                  </a:lnTo>
                  <a:cubicBezTo>
                    <a:pt x="6525" y="15729"/>
                    <a:pt x="6513" y="15729"/>
                    <a:pt x="6513" y="15717"/>
                  </a:cubicBezTo>
                  <a:cubicBezTo>
                    <a:pt x="6489" y="15705"/>
                    <a:pt x="6477" y="15693"/>
                    <a:pt x="6465" y="15681"/>
                  </a:cubicBezTo>
                  <a:cubicBezTo>
                    <a:pt x="6465" y="15670"/>
                    <a:pt x="6454" y="15658"/>
                    <a:pt x="6454" y="15646"/>
                  </a:cubicBezTo>
                  <a:cubicBezTo>
                    <a:pt x="6454" y="15646"/>
                    <a:pt x="6454" y="15646"/>
                    <a:pt x="6454" y="15634"/>
                  </a:cubicBezTo>
                  <a:cubicBezTo>
                    <a:pt x="6454" y="15634"/>
                    <a:pt x="6442" y="15622"/>
                    <a:pt x="6442" y="15622"/>
                  </a:cubicBezTo>
                  <a:cubicBezTo>
                    <a:pt x="6442" y="15610"/>
                    <a:pt x="6442" y="15598"/>
                    <a:pt x="6442" y="15586"/>
                  </a:cubicBezTo>
                  <a:lnTo>
                    <a:pt x="6442" y="14169"/>
                  </a:lnTo>
                  <a:close/>
                  <a:moveTo>
                    <a:pt x="31242" y="1"/>
                  </a:moveTo>
                  <a:cubicBezTo>
                    <a:pt x="31219" y="1"/>
                    <a:pt x="31183" y="1"/>
                    <a:pt x="31159" y="13"/>
                  </a:cubicBezTo>
                  <a:lnTo>
                    <a:pt x="31016" y="61"/>
                  </a:lnTo>
                  <a:lnTo>
                    <a:pt x="215" y="1346"/>
                  </a:lnTo>
                  <a:cubicBezTo>
                    <a:pt x="131" y="1346"/>
                    <a:pt x="60" y="1394"/>
                    <a:pt x="24" y="1465"/>
                  </a:cubicBezTo>
                  <a:cubicBezTo>
                    <a:pt x="0" y="1549"/>
                    <a:pt x="12" y="1632"/>
                    <a:pt x="60" y="1692"/>
                  </a:cubicBezTo>
                  <a:lnTo>
                    <a:pt x="4370" y="6633"/>
                  </a:lnTo>
                  <a:cubicBezTo>
                    <a:pt x="4370" y="6645"/>
                    <a:pt x="4370" y="6657"/>
                    <a:pt x="4382" y="6668"/>
                  </a:cubicBezTo>
                  <a:lnTo>
                    <a:pt x="6334" y="15646"/>
                  </a:lnTo>
                  <a:cubicBezTo>
                    <a:pt x="6334" y="15658"/>
                    <a:pt x="6334" y="15670"/>
                    <a:pt x="6346" y="15681"/>
                  </a:cubicBezTo>
                  <a:cubicBezTo>
                    <a:pt x="6346" y="15705"/>
                    <a:pt x="6358" y="15717"/>
                    <a:pt x="6370" y="15741"/>
                  </a:cubicBezTo>
                  <a:cubicBezTo>
                    <a:pt x="6394" y="15765"/>
                    <a:pt x="6418" y="15789"/>
                    <a:pt x="6442" y="15812"/>
                  </a:cubicBezTo>
                  <a:cubicBezTo>
                    <a:pt x="6454" y="15824"/>
                    <a:pt x="6465" y="15824"/>
                    <a:pt x="6477" y="15836"/>
                  </a:cubicBezTo>
                  <a:lnTo>
                    <a:pt x="6489" y="15848"/>
                  </a:lnTo>
                  <a:lnTo>
                    <a:pt x="6501" y="15848"/>
                  </a:lnTo>
                  <a:cubicBezTo>
                    <a:pt x="6537" y="15848"/>
                    <a:pt x="6561" y="15860"/>
                    <a:pt x="6596" y="15860"/>
                  </a:cubicBezTo>
                  <a:lnTo>
                    <a:pt x="6632" y="15860"/>
                  </a:lnTo>
                  <a:cubicBezTo>
                    <a:pt x="6644" y="15848"/>
                    <a:pt x="6656" y="15848"/>
                    <a:pt x="6668" y="15848"/>
                  </a:cubicBezTo>
                  <a:cubicBezTo>
                    <a:pt x="6680" y="15836"/>
                    <a:pt x="6704" y="15836"/>
                    <a:pt x="6715" y="15824"/>
                  </a:cubicBezTo>
                  <a:lnTo>
                    <a:pt x="6727" y="15824"/>
                  </a:lnTo>
                  <a:lnTo>
                    <a:pt x="6751" y="15812"/>
                  </a:lnTo>
                  <a:cubicBezTo>
                    <a:pt x="6751" y="15812"/>
                    <a:pt x="6751" y="15801"/>
                    <a:pt x="6763" y="15801"/>
                  </a:cubicBezTo>
                  <a:lnTo>
                    <a:pt x="11859" y="12157"/>
                  </a:lnTo>
                  <a:lnTo>
                    <a:pt x="16586" y="14610"/>
                  </a:lnTo>
                  <a:cubicBezTo>
                    <a:pt x="16610" y="14610"/>
                    <a:pt x="16633" y="14622"/>
                    <a:pt x="16657" y="14634"/>
                  </a:cubicBezTo>
                  <a:lnTo>
                    <a:pt x="16705" y="14634"/>
                  </a:lnTo>
                  <a:cubicBezTo>
                    <a:pt x="16776" y="14634"/>
                    <a:pt x="16848" y="14610"/>
                    <a:pt x="16895" y="14562"/>
                  </a:cubicBezTo>
                  <a:lnTo>
                    <a:pt x="31421" y="465"/>
                  </a:lnTo>
                  <a:lnTo>
                    <a:pt x="31433" y="453"/>
                  </a:lnTo>
                  <a:cubicBezTo>
                    <a:pt x="31492" y="394"/>
                    <a:pt x="31516" y="311"/>
                    <a:pt x="31516" y="227"/>
                  </a:cubicBezTo>
                  <a:cubicBezTo>
                    <a:pt x="31516" y="215"/>
                    <a:pt x="31504" y="191"/>
                    <a:pt x="31504" y="191"/>
                  </a:cubicBezTo>
                  <a:cubicBezTo>
                    <a:pt x="31504" y="168"/>
                    <a:pt x="31492" y="144"/>
                    <a:pt x="31480" y="144"/>
                  </a:cubicBezTo>
                  <a:cubicBezTo>
                    <a:pt x="31480" y="120"/>
                    <a:pt x="31469" y="108"/>
                    <a:pt x="31457" y="96"/>
                  </a:cubicBezTo>
                  <a:cubicBezTo>
                    <a:pt x="31445" y="84"/>
                    <a:pt x="31433" y="72"/>
                    <a:pt x="31421" y="61"/>
                  </a:cubicBezTo>
                  <a:cubicBezTo>
                    <a:pt x="31409" y="49"/>
                    <a:pt x="31397" y="37"/>
                    <a:pt x="31397" y="37"/>
                  </a:cubicBezTo>
                  <a:lnTo>
                    <a:pt x="31373" y="25"/>
                  </a:lnTo>
                  <a:cubicBezTo>
                    <a:pt x="31361" y="25"/>
                    <a:pt x="31350" y="13"/>
                    <a:pt x="31338" y="13"/>
                  </a:cubicBezTo>
                  <a:cubicBezTo>
                    <a:pt x="31326" y="13"/>
                    <a:pt x="31314" y="1"/>
                    <a:pt x="31302" y="1"/>
                  </a:cubicBezTo>
                  <a:close/>
                </a:path>
              </a:pathLst>
            </a:custGeom>
            <a:solidFill>
              <a:srgbClr val="22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C98352-48BA-759E-5221-0BD014C76610}"/>
              </a:ext>
            </a:extLst>
          </p:cNvPr>
          <p:cNvSpPr txBox="1"/>
          <p:nvPr/>
        </p:nvSpPr>
        <p:spPr>
          <a:xfrm>
            <a:off x="1365508" y="4751385"/>
            <a:ext cx="60702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Микляева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Е.А., МБДОУ детский сад № 265, Екатеринбург 2023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708E3C-9B9F-A9ED-6041-AAF5B6A018C5}"/>
              </a:ext>
            </a:extLst>
          </p:cNvPr>
          <p:cNvSpPr txBox="1"/>
          <p:nvPr/>
        </p:nvSpPr>
        <p:spPr>
          <a:xfrm>
            <a:off x="1726162" y="0"/>
            <a:ext cx="5878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Краткая аннотация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28DA82-929D-91C4-CD75-753611676184}"/>
              </a:ext>
            </a:extLst>
          </p:cNvPr>
          <p:cNvSpPr txBox="1"/>
          <p:nvPr/>
        </p:nvSpPr>
        <p:spPr>
          <a:xfrm>
            <a:off x="1888022" y="4739759"/>
            <a:ext cx="6070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Микляева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Е.А., МБДОУ детский сад № 265, Екатеринбург 2023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237D68-DC3F-1C02-C6A8-BEB12E90FF93}"/>
              </a:ext>
            </a:extLst>
          </p:cNvPr>
          <p:cNvSpPr txBox="1"/>
          <p:nvPr/>
        </p:nvSpPr>
        <p:spPr>
          <a:xfrm>
            <a:off x="65314" y="461665"/>
            <a:ext cx="9078686" cy="4293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Цель: расширять знания детей о профессии учитель, познакомить детей со школой. Поддерживать интерес к интеллектуальной деятельности, желание играть, проявляя настойчивость, целеустремлённость, взаимопомощь. </a:t>
            </a:r>
            <a:endParaRPr lang="ru-RU" sz="1300" dirty="0">
              <a:effectLst/>
              <a:latin typeface="+mn-lt"/>
              <a:ea typeface="Times New Roman" panose="02020603050405020304" pitchFamily="18" charset="0"/>
            </a:endParaRPr>
          </a:p>
          <a:p>
            <a:r>
              <a:rPr lang="ru-RU" sz="13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Задачи:</a:t>
            </a:r>
            <a:endParaRPr lang="ru-RU" sz="1300" dirty="0">
              <a:effectLst/>
              <a:latin typeface="+mn-lt"/>
              <a:ea typeface="Times New Roman" panose="02020603050405020304" pitchFamily="18" charset="0"/>
            </a:endParaRPr>
          </a:p>
          <a:p>
            <a:r>
              <a:rPr lang="ru-RU" sz="13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Образовательные</a:t>
            </a:r>
            <a:r>
              <a:rPr lang="ru-RU" sz="13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: расширить представление о профессии учителя, о важности и значимости его труда.  </a:t>
            </a:r>
            <a:endParaRPr lang="ru-RU" sz="1300" dirty="0">
              <a:effectLst/>
              <a:latin typeface="+mn-lt"/>
              <a:ea typeface="Times New Roman" panose="02020603050405020304" pitchFamily="18" charset="0"/>
            </a:endParaRPr>
          </a:p>
          <a:p>
            <a:r>
              <a:rPr lang="ru-RU" sz="13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Развивающие:</a:t>
            </a:r>
            <a:endParaRPr lang="ru-RU" sz="13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tabLst>
                <a:tab pos="457200" algn="l"/>
              </a:tabLst>
            </a:pPr>
            <a:r>
              <a:rPr lang="ru-RU" sz="1300" dirty="0">
                <a:latin typeface="+mn-lt"/>
                <a:ea typeface="Times New Roman" panose="02020603050405020304" pitchFamily="18" charset="0"/>
              </a:rPr>
              <a:t>З</a:t>
            </a:r>
            <a:r>
              <a:rPr lang="ru-RU" sz="13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акрепить понятие детей о звуке, букве, слоге, слове и предложении.</a:t>
            </a:r>
            <a:endParaRPr lang="ru-RU" sz="13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tabLst>
                <a:tab pos="457200" algn="l"/>
              </a:tabLst>
            </a:pPr>
            <a:r>
              <a:rPr lang="ru-RU" sz="13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Упражнять в умении делить слова на слоги, различать гласные и согласные звуки.</a:t>
            </a:r>
            <a:endParaRPr lang="ru-RU" sz="13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tabLst>
                <a:tab pos="457200" algn="l"/>
              </a:tabLst>
            </a:pPr>
            <a:r>
              <a:rPr lang="ru-RU" sz="13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Закрепить умение делать звуковой анализ слова.</a:t>
            </a:r>
            <a:endParaRPr lang="ru-RU" sz="13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tabLst>
                <a:tab pos="457200" algn="l"/>
              </a:tabLst>
            </a:pPr>
            <a:r>
              <a:rPr lang="ru-RU" sz="13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Упражнять в умении подбирать к букве слова-признаки (какой?).</a:t>
            </a:r>
            <a:endParaRPr lang="ru-RU" sz="13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tabLst>
                <a:tab pos="457200" algn="l"/>
              </a:tabLst>
            </a:pPr>
            <a:r>
              <a:rPr lang="ru-RU" sz="13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Развивать фонетический слух и внимание, определять место звука в словах.</a:t>
            </a:r>
            <a:endParaRPr lang="ru-RU" sz="13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tabLst>
                <a:tab pos="457200" algn="l"/>
              </a:tabLst>
            </a:pPr>
            <a:r>
              <a:rPr lang="ru-RU" sz="13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Развивать умение ориентироваться в пространстве</a:t>
            </a:r>
            <a:r>
              <a:rPr lang="ru-RU" sz="1300" dirty="0">
                <a:latin typeface="+mn-lt"/>
                <a:ea typeface="Times New Roman" panose="02020603050405020304" pitchFamily="18" charset="0"/>
              </a:rPr>
              <a:t>,</a:t>
            </a:r>
            <a:r>
              <a:rPr lang="ru-RU" sz="13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зрительно-двигательную координацию. </a:t>
            </a:r>
            <a:r>
              <a:rPr lang="ru-RU" sz="13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</a:p>
          <a:p>
            <a:pPr marL="342900" lvl="0" indent="-342900">
              <a:tabLst>
                <a:tab pos="457200" algn="l"/>
              </a:tabLst>
            </a:pPr>
            <a:r>
              <a:rPr lang="ru-RU" sz="1300" dirty="0">
                <a:latin typeface="+mn-lt"/>
                <a:ea typeface="Times New Roman" panose="02020603050405020304" pitchFamily="18" charset="0"/>
              </a:rPr>
              <a:t>С</a:t>
            </a:r>
            <a:r>
              <a:rPr lang="ru-RU" sz="13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оставлять предложения, пользоваться схемой.</a:t>
            </a:r>
            <a:endParaRPr lang="ru-RU" sz="13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tabLst>
                <a:tab pos="457200" algn="l"/>
              </a:tabLst>
            </a:pPr>
            <a:r>
              <a:rPr lang="ru-RU" sz="13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Развивать словесно- логическое мышление у детей, умение рассуждать и делать выводы.</a:t>
            </a:r>
            <a:endParaRPr lang="ru-RU" sz="13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tabLst>
                <a:tab pos="457200" algn="l"/>
              </a:tabLst>
            </a:pPr>
            <a:r>
              <a:rPr lang="ru-RU" sz="13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Упражнять детей в умении разгадывать ребусы.</a:t>
            </a:r>
          </a:p>
          <a:p>
            <a:pPr marL="342900" indent="-342900">
              <a:tabLst>
                <a:tab pos="457200" algn="l"/>
              </a:tabLst>
            </a:pPr>
            <a:r>
              <a:rPr lang="ru-RU" sz="1300" dirty="0">
                <a:solidFill>
                  <a:srgbClr val="11111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300" dirty="0">
                <a:solidFill>
                  <a:srgbClr val="11111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асширение и активизация словаря по теме </a:t>
            </a:r>
            <a:r>
              <a:rPr lang="ru-RU" sz="1300" i="1" dirty="0">
                <a:solidFill>
                  <a:srgbClr val="11111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«Школьные принадлежности»</a:t>
            </a:r>
            <a:r>
              <a:rPr lang="ru-RU" sz="1300" i="1" dirty="0">
                <a:solidFill>
                  <a:srgbClr val="11111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dirty="0">
              <a:effectLst/>
              <a:latin typeface="+mn-lt"/>
              <a:ea typeface="Times New Roman" panose="02020603050405020304" pitchFamily="18" charset="0"/>
            </a:endParaRPr>
          </a:p>
          <a:p>
            <a:r>
              <a:rPr lang="ru-RU" sz="1300" b="1" dirty="0">
                <a:latin typeface="+mn-lt"/>
                <a:ea typeface="Times New Roman" panose="02020603050405020304" pitchFamily="18" charset="0"/>
              </a:rPr>
              <a:t>Воспитательные: </a:t>
            </a:r>
            <a:r>
              <a:rPr lang="ru-RU" sz="1300" dirty="0">
                <a:latin typeface="+mn-lt"/>
                <a:ea typeface="Times New Roman" panose="02020603050405020304" pitchFamily="18" charset="0"/>
              </a:rPr>
              <a:t>воспитывать чувство признательности, уважения к труду учителя; воспитывать доброжелательное отношение к школе и учителю.</a:t>
            </a:r>
          </a:p>
          <a:p>
            <a:r>
              <a:rPr lang="ru-RU" sz="1300" i="1" dirty="0">
                <a:latin typeface="+mn-lt"/>
                <a:ea typeface="Times New Roman" panose="02020603050405020304" pitchFamily="18" charset="0"/>
              </a:rPr>
              <a:t>Раздаточный материал</a:t>
            </a:r>
            <a:r>
              <a:rPr lang="ru-RU" sz="1300" dirty="0">
                <a:latin typeface="+mn-lt"/>
                <a:ea typeface="Times New Roman" panose="02020603050405020304" pitchFamily="18" charset="0"/>
              </a:rPr>
              <a:t>: касса букв; фишки красного, синего, зелёного цвета; полоска с тремя окошками для определения места звука; полоски 10 шт. для составления схем слова по слогам и схемы. предложения.</a:t>
            </a:r>
          </a:p>
          <a:p>
            <a:r>
              <a:rPr lang="ru-RU" sz="1300" i="1" dirty="0">
                <a:latin typeface="+mn-lt"/>
                <a:ea typeface="Times New Roman" panose="02020603050405020304" pitchFamily="18" charset="0"/>
              </a:rPr>
              <a:t>Наглядный материал: </a:t>
            </a:r>
            <a:r>
              <a:rPr lang="ru-RU" sz="1300" dirty="0">
                <a:latin typeface="+mn-lt"/>
                <a:ea typeface="Times New Roman" panose="02020603050405020304" pitchFamily="18" charset="0"/>
              </a:rPr>
              <a:t>карты-схемы тела человека в виде буквы для разминки.</a:t>
            </a:r>
            <a:endParaRPr lang="ru-RU" sz="1300" i="1" dirty="0">
              <a:latin typeface="+mn-lt"/>
              <a:ea typeface="Times New Roman" panose="02020603050405020304" pitchFamily="18" charset="0"/>
            </a:endParaRPr>
          </a:p>
          <a:p>
            <a:endParaRPr lang="ru-RU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20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43"/>
          <p:cNvSpPr txBox="1">
            <a:spLocks noGrp="1"/>
          </p:cNvSpPr>
          <p:nvPr>
            <p:ph type="ctrTitle"/>
          </p:nvPr>
        </p:nvSpPr>
        <p:spPr>
          <a:xfrm>
            <a:off x="2507829" y="204562"/>
            <a:ext cx="4245438" cy="67051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highlight>
                  <a:schemeClr val="lt2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Отгадай загадку</a:t>
            </a:r>
            <a:endParaRPr sz="6000" dirty="0">
              <a:highlight>
                <a:schemeClr val="lt2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5" name="Google Shape;1055;p43"/>
          <p:cNvSpPr/>
          <p:nvPr/>
        </p:nvSpPr>
        <p:spPr>
          <a:xfrm>
            <a:off x="8201424" y="256825"/>
            <a:ext cx="513568" cy="565551"/>
          </a:xfrm>
          <a:custGeom>
            <a:avLst/>
            <a:gdLst/>
            <a:ahLst/>
            <a:cxnLst/>
            <a:rect l="l" t="t" r="r" b="b"/>
            <a:pathLst>
              <a:path w="16479" h="18147" extrusionOk="0">
                <a:moveTo>
                  <a:pt x="6001" y="1"/>
                </a:moveTo>
                <a:lnTo>
                  <a:pt x="6001" y="6978"/>
                </a:lnTo>
                <a:cubicBezTo>
                  <a:pt x="6001" y="6978"/>
                  <a:pt x="1394" y="9073"/>
                  <a:pt x="703" y="9073"/>
                </a:cubicBezTo>
                <a:cubicBezTo>
                  <a:pt x="1" y="9073"/>
                  <a:pt x="6001" y="11169"/>
                  <a:pt x="6001" y="11169"/>
                </a:cubicBezTo>
                <a:lnTo>
                  <a:pt x="6001" y="18146"/>
                </a:lnTo>
                <a:lnTo>
                  <a:pt x="10192" y="12562"/>
                </a:lnTo>
                <a:lnTo>
                  <a:pt x="16479" y="14229"/>
                </a:lnTo>
                <a:cubicBezTo>
                  <a:pt x="16479" y="14229"/>
                  <a:pt x="13264" y="8931"/>
                  <a:pt x="13264" y="8514"/>
                </a:cubicBezTo>
                <a:cubicBezTo>
                  <a:pt x="13264" y="8097"/>
                  <a:pt x="15502" y="1394"/>
                  <a:pt x="15503" y="1394"/>
                </a:cubicBezTo>
                <a:lnTo>
                  <a:pt x="15503" y="1394"/>
                </a:lnTo>
                <a:lnTo>
                  <a:pt x="10050" y="5025"/>
                </a:lnTo>
                <a:lnTo>
                  <a:pt x="600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43"/>
          <p:cNvSpPr/>
          <p:nvPr/>
        </p:nvSpPr>
        <p:spPr>
          <a:xfrm rot="2255855">
            <a:off x="2038152" y="718938"/>
            <a:ext cx="801584" cy="789085"/>
          </a:xfrm>
          <a:custGeom>
            <a:avLst/>
            <a:gdLst/>
            <a:ahLst/>
            <a:cxnLst/>
            <a:rect l="l" t="t" r="r" b="b"/>
            <a:pathLst>
              <a:path w="32064" h="31564" extrusionOk="0">
                <a:moveTo>
                  <a:pt x="5394" y="1"/>
                </a:moveTo>
                <a:cubicBezTo>
                  <a:pt x="5394" y="1"/>
                  <a:pt x="11855" y="11662"/>
                  <a:pt x="12370" y="11880"/>
                </a:cubicBezTo>
                <a:lnTo>
                  <a:pt x="12370" y="11880"/>
                </a:lnTo>
                <a:cubicBezTo>
                  <a:pt x="11794" y="11830"/>
                  <a:pt x="1" y="11192"/>
                  <a:pt x="0" y="11192"/>
                </a:cubicBezTo>
                <a:lnTo>
                  <a:pt x="0" y="11192"/>
                </a:lnTo>
                <a:cubicBezTo>
                  <a:pt x="1" y="11193"/>
                  <a:pt x="9883" y="16681"/>
                  <a:pt x="10180" y="16681"/>
                </a:cubicBezTo>
                <a:cubicBezTo>
                  <a:pt x="10490" y="16681"/>
                  <a:pt x="3096" y="24873"/>
                  <a:pt x="3096" y="24873"/>
                </a:cubicBezTo>
                <a:lnTo>
                  <a:pt x="14586" y="21575"/>
                </a:lnTo>
                <a:lnTo>
                  <a:pt x="17681" y="31564"/>
                </a:lnTo>
                <a:lnTo>
                  <a:pt x="20170" y="22777"/>
                </a:lnTo>
                <a:lnTo>
                  <a:pt x="30766" y="31564"/>
                </a:lnTo>
                <a:lnTo>
                  <a:pt x="23765" y="19979"/>
                </a:lnTo>
                <a:lnTo>
                  <a:pt x="32064" y="20979"/>
                </a:lnTo>
                <a:lnTo>
                  <a:pt x="25063" y="14586"/>
                </a:lnTo>
                <a:cubicBezTo>
                  <a:pt x="25063" y="14586"/>
                  <a:pt x="30957" y="9395"/>
                  <a:pt x="31362" y="9085"/>
                </a:cubicBezTo>
                <a:cubicBezTo>
                  <a:pt x="31395" y="9060"/>
                  <a:pt x="31360" y="9048"/>
                  <a:pt x="31267" y="9048"/>
                </a:cubicBezTo>
                <a:cubicBezTo>
                  <a:pt x="30270" y="9048"/>
                  <a:pt x="22670" y="10383"/>
                  <a:pt x="22670" y="10383"/>
                </a:cubicBezTo>
                <a:lnTo>
                  <a:pt x="20074" y="1"/>
                </a:lnTo>
                <a:lnTo>
                  <a:pt x="17276" y="9490"/>
                </a:lnTo>
                <a:cubicBezTo>
                  <a:pt x="17276" y="9490"/>
                  <a:pt x="5692" y="1"/>
                  <a:pt x="53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7" name="Google Shape;1057;p43"/>
          <p:cNvGrpSpPr/>
          <p:nvPr/>
        </p:nvGrpSpPr>
        <p:grpSpPr>
          <a:xfrm>
            <a:off x="1679363" y="2595063"/>
            <a:ext cx="707850" cy="785712"/>
            <a:chOff x="777100" y="158663"/>
            <a:chExt cx="707850" cy="785712"/>
          </a:xfrm>
        </p:grpSpPr>
        <p:cxnSp>
          <p:nvCxnSpPr>
            <p:cNvPr id="1058" name="Google Shape;1058;p43"/>
            <p:cNvCxnSpPr/>
            <p:nvPr/>
          </p:nvCxnSpPr>
          <p:spPr>
            <a:xfrm rot="10800000" flipH="1">
              <a:off x="777100" y="158675"/>
              <a:ext cx="416700" cy="4821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43"/>
            <p:cNvCxnSpPr/>
            <p:nvPr/>
          </p:nvCxnSpPr>
          <p:spPr>
            <a:xfrm flipH="1">
              <a:off x="809503" y="158663"/>
              <a:ext cx="384300" cy="7749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43"/>
            <p:cNvCxnSpPr/>
            <p:nvPr/>
          </p:nvCxnSpPr>
          <p:spPr>
            <a:xfrm rot="10800000" flipH="1">
              <a:off x="807425" y="293075"/>
              <a:ext cx="527700" cy="6513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43"/>
            <p:cNvCxnSpPr/>
            <p:nvPr/>
          </p:nvCxnSpPr>
          <p:spPr>
            <a:xfrm flipH="1">
              <a:off x="1087625" y="293075"/>
              <a:ext cx="247500" cy="6186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43"/>
            <p:cNvCxnSpPr/>
            <p:nvPr/>
          </p:nvCxnSpPr>
          <p:spPr>
            <a:xfrm rot="10800000" flipH="1">
              <a:off x="1100675" y="547000"/>
              <a:ext cx="312600" cy="3648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43"/>
            <p:cNvCxnSpPr/>
            <p:nvPr/>
          </p:nvCxnSpPr>
          <p:spPr>
            <a:xfrm flipH="1">
              <a:off x="1315750" y="547000"/>
              <a:ext cx="91200" cy="3648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4" name="Google Shape;1064;p43"/>
            <p:cNvCxnSpPr/>
            <p:nvPr/>
          </p:nvCxnSpPr>
          <p:spPr>
            <a:xfrm rot="10800000" flipH="1">
              <a:off x="1315750" y="703175"/>
              <a:ext cx="169200" cy="2085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65" name="Google Shape;1065;p43"/>
          <p:cNvGrpSpPr/>
          <p:nvPr/>
        </p:nvGrpSpPr>
        <p:grpSpPr>
          <a:xfrm>
            <a:off x="7824514" y="1953900"/>
            <a:ext cx="294100" cy="1072675"/>
            <a:chOff x="7824514" y="1953900"/>
            <a:chExt cx="294100" cy="1072675"/>
          </a:xfrm>
        </p:grpSpPr>
        <p:sp>
          <p:nvSpPr>
            <p:cNvPr id="1066" name="Google Shape;1066;p43"/>
            <p:cNvSpPr/>
            <p:nvPr/>
          </p:nvSpPr>
          <p:spPr>
            <a:xfrm>
              <a:off x="7837914" y="2185300"/>
              <a:ext cx="161050" cy="637000"/>
            </a:xfrm>
            <a:custGeom>
              <a:avLst/>
              <a:gdLst/>
              <a:ahLst/>
              <a:cxnLst/>
              <a:rect l="l" t="t" r="r" b="b"/>
              <a:pathLst>
                <a:path w="6442" h="25480" extrusionOk="0">
                  <a:moveTo>
                    <a:pt x="1988" y="1"/>
                  </a:moveTo>
                  <a:lnTo>
                    <a:pt x="0" y="370"/>
                  </a:lnTo>
                  <a:lnTo>
                    <a:pt x="4465" y="25480"/>
                  </a:lnTo>
                  <a:lnTo>
                    <a:pt x="6441" y="25111"/>
                  </a:lnTo>
                  <a:lnTo>
                    <a:pt x="1988" y="1"/>
                  </a:lnTo>
                  <a:close/>
                </a:path>
              </a:pathLst>
            </a:custGeom>
            <a:solidFill>
              <a:srgbClr val="377E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3"/>
            <p:cNvSpPr/>
            <p:nvPr/>
          </p:nvSpPr>
          <p:spPr>
            <a:xfrm>
              <a:off x="7899514" y="2171600"/>
              <a:ext cx="173550" cy="639100"/>
            </a:xfrm>
            <a:custGeom>
              <a:avLst/>
              <a:gdLst/>
              <a:ahLst/>
              <a:cxnLst/>
              <a:rect l="l" t="t" r="r" b="b"/>
              <a:pathLst>
                <a:path w="6942" h="25564" extrusionOk="0">
                  <a:moveTo>
                    <a:pt x="2477" y="1"/>
                  </a:moveTo>
                  <a:lnTo>
                    <a:pt x="1" y="465"/>
                  </a:lnTo>
                  <a:lnTo>
                    <a:pt x="4465" y="25564"/>
                  </a:lnTo>
                  <a:lnTo>
                    <a:pt x="4477" y="25564"/>
                  </a:lnTo>
                  <a:lnTo>
                    <a:pt x="6942" y="25111"/>
                  </a:lnTo>
                  <a:lnTo>
                    <a:pt x="2477" y="1"/>
                  </a:lnTo>
                  <a:close/>
                </a:path>
              </a:pathLst>
            </a:custGeom>
            <a:solidFill>
              <a:srgbClr val="377E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3"/>
            <p:cNvSpPr/>
            <p:nvPr/>
          </p:nvSpPr>
          <p:spPr>
            <a:xfrm>
              <a:off x="7824514" y="1953900"/>
              <a:ext cx="294100" cy="1072675"/>
            </a:xfrm>
            <a:custGeom>
              <a:avLst/>
              <a:gdLst/>
              <a:ahLst/>
              <a:cxnLst/>
              <a:rect l="l" t="t" r="r" b="b"/>
              <a:pathLst>
                <a:path w="11764" h="42907" extrusionOk="0">
                  <a:moveTo>
                    <a:pt x="1584" y="1125"/>
                  </a:moveTo>
                  <a:lnTo>
                    <a:pt x="2739" y="3339"/>
                  </a:lnTo>
                  <a:cubicBezTo>
                    <a:pt x="2500" y="3527"/>
                    <a:pt x="2240" y="3619"/>
                    <a:pt x="1970" y="3619"/>
                  </a:cubicBezTo>
                  <a:cubicBezTo>
                    <a:pt x="1743" y="3619"/>
                    <a:pt x="1508" y="3553"/>
                    <a:pt x="1274" y="3423"/>
                  </a:cubicBezTo>
                  <a:lnTo>
                    <a:pt x="1584" y="1125"/>
                  </a:lnTo>
                  <a:close/>
                  <a:moveTo>
                    <a:pt x="3024" y="3875"/>
                  </a:moveTo>
                  <a:lnTo>
                    <a:pt x="5251" y="8114"/>
                  </a:lnTo>
                  <a:lnTo>
                    <a:pt x="2655" y="8602"/>
                  </a:lnTo>
                  <a:lnTo>
                    <a:pt x="548" y="8995"/>
                  </a:lnTo>
                  <a:lnTo>
                    <a:pt x="1203" y="4030"/>
                  </a:lnTo>
                  <a:cubicBezTo>
                    <a:pt x="1468" y="4167"/>
                    <a:pt x="1739" y="4235"/>
                    <a:pt x="2005" y="4235"/>
                  </a:cubicBezTo>
                  <a:cubicBezTo>
                    <a:pt x="2362" y="4235"/>
                    <a:pt x="2711" y="4114"/>
                    <a:pt x="3024" y="3875"/>
                  </a:cubicBezTo>
                  <a:close/>
                  <a:moveTo>
                    <a:pt x="5477" y="8709"/>
                  </a:moveTo>
                  <a:lnTo>
                    <a:pt x="9942" y="33819"/>
                  </a:lnTo>
                  <a:lnTo>
                    <a:pt x="7477" y="34272"/>
                  </a:lnTo>
                  <a:lnTo>
                    <a:pt x="7465" y="34272"/>
                  </a:lnTo>
                  <a:lnTo>
                    <a:pt x="3001" y="9173"/>
                  </a:lnTo>
                  <a:lnTo>
                    <a:pt x="5477" y="8709"/>
                  </a:lnTo>
                  <a:close/>
                  <a:moveTo>
                    <a:pt x="2524" y="9257"/>
                  </a:moveTo>
                  <a:lnTo>
                    <a:pt x="6977" y="34367"/>
                  </a:lnTo>
                  <a:lnTo>
                    <a:pt x="5001" y="34736"/>
                  </a:lnTo>
                  <a:lnTo>
                    <a:pt x="536" y="9626"/>
                  </a:lnTo>
                  <a:lnTo>
                    <a:pt x="2524" y="9257"/>
                  </a:lnTo>
                  <a:close/>
                  <a:moveTo>
                    <a:pt x="10049" y="34426"/>
                  </a:moveTo>
                  <a:lnTo>
                    <a:pt x="10204" y="35272"/>
                  </a:lnTo>
                  <a:lnTo>
                    <a:pt x="5263" y="36189"/>
                  </a:lnTo>
                  <a:lnTo>
                    <a:pt x="5108" y="35343"/>
                  </a:lnTo>
                  <a:lnTo>
                    <a:pt x="7585" y="34891"/>
                  </a:lnTo>
                  <a:lnTo>
                    <a:pt x="10049" y="34426"/>
                  </a:lnTo>
                  <a:close/>
                  <a:moveTo>
                    <a:pt x="10597" y="37486"/>
                  </a:moveTo>
                  <a:lnTo>
                    <a:pt x="11109" y="40332"/>
                  </a:lnTo>
                  <a:cubicBezTo>
                    <a:pt x="11216" y="40999"/>
                    <a:pt x="10894" y="41606"/>
                    <a:pt x="10394" y="41701"/>
                  </a:cubicBezTo>
                  <a:lnTo>
                    <a:pt x="7299" y="42273"/>
                  </a:lnTo>
                  <a:cubicBezTo>
                    <a:pt x="7253" y="42281"/>
                    <a:pt x="7206" y="42286"/>
                    <a:pt x="7160" y="42286"/>
                  </a:cubicBezTo>
                  <a:cubicBezTo>
                    <a:pt x="6958" y="42286"/>
                    <a:pt x="6759" y="42202"/>
                    <a:pt x="6584" y="42046"/>
                  </a:cubicBezTo>
                  <a:cubicBezTo>
                    <a:pt x="6370" y="41856"/>
                    <a:pt x="6215" y="41570"/>
                    <a:pt x="6168" y="41249"/>
                  </a:cubicBezTo>
                  <a:lnTo>
                    <a:pt x="5656" y="38391"/>
                  </a:lnTo>
                  <a:lnTo>
                    <a:pt x="10597" y="37486"/>
                  </a:lnTo>
                  <a:close/>
                  <a:moveTo>
                    <a:pt x="1424" y="0"/>
                  </a:moveTo>
                  <a:cubicBezTo>
                    <a:pt x="1410" y="0"/>
                    <a:pt x="1395" y="2"/>
                    <a:pt x="1381" y="6"/>
                  </a:cubicBezTo>
                  <a:cubicBezTo>
                    <a:pt x="1286" y="17"/>
                    <a:pt x="1203" y="113"/>
                    <a:pt x="1191" y="232"/>
                  </a:cubicBezTo>
                  <a:lnTo>
                    <a:pt x="0" y="9280"/>
                  </a:lnTo>
                  <a:lnTo>
                    <a:pt x="0" y="9292"/>
                  </a:lnTo>
                  <a:cubicBezTo>
                    <a:pt x="0" y="9316"/>
                    <a:pt x="0" y="9328"/>
                    <a:pt x="0" y="9352"/>
                  </a:cubicBezTo>
                  <a:cubicBezTo>
                    <a:pt x="0" y="9364"/>
                    <a:pt x="0" y="9376"/>
                    <a:pt x="0" y="9376"/>
                  </a:cubicBezTo>
                  <a:cubicBezTo>
                    <a:pt x="0" y="9388"/>
                    <a:pt x="0" y="9400"/>
                    <a:pt x="0" y="9411"/>
                  </a:cubicBezTo>
                  <a:lnTo>
                    <a:pt x="4584" y="35129"/>
                  </a:lnTo>
                  <a:lnTo>
                    <a:pt x="4834" y="36581"/>
                  </a:lnTo>
                  <a:cubicBezTo>
                    <a:pt x="4846" y="36605"/>
                    <a:pt x="4846" y="36629"/>
                    <a:pt x="4858" y="36653"/>
                  </a:cubicBezTo>
                  <a:cubicBezTo>
                    <a:pt x="4858" y="36677"/>
                    <a:pt x="4858" y="36701"/>
                    <a:pt x="4858" y="36724"/>
                  </a:cubicBezTo>
                  <a:lnTo>
                    <a:pt x="5120" y="38177"/>
                  </a:lnTo>
                  <a:lnTo>
                    <a:pt x="5680" y="41344"/>
                  </a:lnTo>
                  <a:cubicBezTo>
                    <a:pt x="5775" y="41820"/>
                    <a:pt x="6001" y="42249"/>
                    <a:pt x="6322" y="42546"/>
                  </a:cubicBezTo>
                  <a:cubicBezTo>
                    <a:pt x="6590" y="42784"/>
                    <a:pt x="6907" y="42907"/>
                    <a:pt x="7219" y="42907"/>
                  </a:cubicBezTo>
                  <a:cubicBezTo>
                    <a:pt x="7282" y="42907"/>
                    <a:pt x="7344" y="42902"/>
                    <a:pt x="7406" y="42892"/>
                  </a:cubicBezTo>
                  <a:lnTo>
                    <a:pt x="10502" y="42320"/>
                  </a:lnTo>
                  <a:cubicBezTo>
                    <a:pt x="11275" y="42177"/>
                    <a:pt x="11764" y="41249"/>
                    <a:pt x="11585" y="40249"/>
                  </a:cubicBezTo>
                  <a:lnTo>
                    <a:pt x="11025" y="37093"/>
                  </a:lnTo>
                  <a:lnTo>
                    <a:pt x="10764" y="35629"/>
                  </a:lnTo>
                  <a:cubicBezTo>
                    <a:pt x="10764" y="35605"/>
                    <a:pt x="10752" y="35581"/>
                    <a:pt x="10740" y="35569"/>
                  </a:cubicBezTo>
                  <a:cubicBezTo>
                    <a:pt x="10740" y="35546"/>
                    <a:pt x="10740" y="35522"/>
                    <a:pt x="10740" y="35498"/>
                  </a:cubicBezTo>
                  <a:lnTo>
                    <a:pt x="10478" y="34034"/>
                  </a:lnTo>
                  <a:lnTo>
                    <a:pt x="5906" y="8316"/>
                  </a:lnTo>
                  <a:cubicBezTo>
                    <a:pt x="5906" y="8304"/>
                    <a:pt x="5906" y="8304"/>
                    <a:pt x="5894" y="8292"/>
                  </a:cubicBezTo>
                  <a:cubicBezTo>
                    <a:pt x="5894" y="8280"/>
                    <a:pt x="5894" y="8268"/>
                    <a:pt x="5894" y="8257"/>
                  </a:cubicBezTo>
                  <a:cubicBezTo>
                    <a:pt x="5882" y="8245"/>
                    <a:pt x="5882" y="8233"/>
                    <a:pt x="5870" y="8221"/>
                  </a:cubicBezTo>
                  <a:cubicBezTo>
                    <a:pt x="5870" y="8221"/>
                    <a:pt x="5870" y="8209"/>
                    <a:pt x="5870" y="8209"/>
                  </a:cubicBezTo>
                  <a:lnTo>
                    <a:pt x="1631" y="148"/>
                  </a:lnTo>
                  <a:cubicBezTo>
                    <a:pt x="1591" y="57"/>
                    <a:pt x="1507" y="0"/>
                    <a:pt x="1424" y="0"/>
                  </a:cubicBezTo>
                  <a:close/>
                </a:path>
              </a:pathLst>
            </a:custGeom>
            <a:solidFill>
              <a:schemeClr val="dk1"/>
            </a:solidFill>
            <a:ln w="15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3"/>
            <p:cNvSpPr/>
            <p:nvPr/>
          </p:nvSpPr>
          <p:spPr>
            <a:xfrm>
              <a:off x="7952214" y="2814550"/>
              <a:ext cx="127400" cy="44075"/>
            </a:xfrm>
            <a:custGeom>
              <a:avLst/>
              <a:gdLst/>
              <a:ahLst/>
              <a:cxnLst/>
              <a:rect l="l" t="t" r="r" b="b"/>
              <a:pathLst>
                <a:path w="5096" h="1763" extrusionOk="0">
                  <a:moveTo>
                    <a:pt x="4953" y="0"/>
                  </a:moveTo>
                  <a:lnTo>
                    <a:pt x="2477" y="465"/>
                  </a:lnTo>
                  <a:lnTo>
                    <a:pt x="0" y="917"/>
                  </a:lnTo>
                  <a:lnTo>
                    <a:pt x="155" y="1763"/>
                  </a:lnTo>
                  <a:lnTo>
                    <a:pt x="5096" y="846"/>
                  </a:lnTo>
                  <a:lnTo>
                    <a:pt x="4953" y="0"/>
                  </a:lnTo>
                  <a:close/>
                </a:path>
              </a:pathLst>
            </a:custGeom>
            <a:solidFill>
              <a:srgbClr val="B3E8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3"/>
            <p:cNvSpPr/>
            <p:nvPr/>
          </p:nvSpPr>
          <p:spPr>
            <a:xfrm>
              <a:off x="7856364" y="1982000"/>
              <a:ext cx="36625" cy="62400"/>
            </a:xfrm>
            <a:custGeom>
              <a:avLst/>
              <a:gdLst/>
              <a:ahLst/>
              <a:cxnLst/>
              <a:rect l="l" t="t" r="r" b="b"/>
              <a:pathLst>
                <a:path w="1465" h="2496" extrusionOk="0">
                  <a:moveTo>
                    <a:pt x="310" y="1"/>
                  </a:moveTo>
                  <a:lnTo>
                    <a:pt x="0" y="2299"/>
                  </a:lnTo>
                  <a:cubicBezTo>
                    <a:pt x="234" y="2429"/>
                    <a:pt x="469" y="2495"/>
                    <a:pt x="696" y="2495"/>
                  </a:cubicBezTo>
                  <a:cubicBezTo>
                    <a:pt x="966" y="2495"/>
                    <a:pt x="1226" y="2403"/>
                    <a:pt x="1465" y="2215"/>
                  </a:cubicBezTo>
                  <a:lnTo>
                    <a:pt x="310" y="1"/>
                  </a:lnTo>
                  <a:close/>
                </a:path>
              </a:pathLst>
            </a:custGeom>
            <a:solidFill>
              <a:srgbClr val="22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3"/>
            <p:cNvSpPr/>
            <p:nvPr/>
          </p:nvSpPr>
          <p:spPr>
            <a:xfrm>
              <a:off x="7838189" y="2050775"/>
              <a:ext cx="117600" cy="128000"/>
            </a:xfrm>
            <a:custGeom>
              <a:avLst/>
              <a:gdLst/>
              <a:ahLst/>
              <a:cxnLst/>
              <a:rect l="l" t="t" r="r" b="b"/>
              <a:pathLst>
                <a:path w="4704" h="5120" extrusionOk="0">
                  <a:moveTo>
                    <a:pt x="2477" y="0"/>
                  </a:moveTo>
                  <a:cubicBezTo>
                    <a:pt x="2164" y="239"/>
                    <a:pt x="1815" y="360"/>
                    <a:pt x="1458" y="360"/>
                  </a:cubicBezTo>
                  <a:cubicBezTo>
                    <a:pt x="1192" y="360"/>
                    <a:pt x="921" y="292"/>
                    <a:pt x="656" y="155"/>
                  </a:cubicBezTo>
                  <a:lnTo>
                    <a:pt x="1" y="5120"/>
                  </a:lnTo>
                  <a:lnTo>
                    <a:pt x="2096" y="4727"/>
                  </a:lnTo>
                  <a:lnTo>
                    <a:pt x="4704" y="4239"/>
                  </a:lnTo>
                  <a:lnTo>
                    <a:pt x="24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3"/>
            <p:cNvSpPr/>
            <p:nvPr/>
          </p:nvSpPr>
          <p:spPr>
            <a:xfrm>
              <a:off x="7959339" y="2854425"/>
              <a:ext cx="127425" cy="44075"/>
            </a:xfrm>
            <a:custGeom>
              <a:avLst/>
              <a:gdLst/>
              <a:ahLst/>
              <a:cxnLst/>
              <a:rect l="l" t="t" r="r" b="b"/>
              <a:pathLst>
                <a:path w="5097" h="1763" extrusionOk="0">
                  <a:moveTo>
                    <a:pt x="4942" y="1"/>
                  </a:moveTo>
                  <a:lnTo>
                    <a:pt x="1" y="918"/>
                  </a:lnTo>
                  <a:lnTo>
                    <a:pt x="156" y="1763"/>
                  </a:lnTo>
                  <a:lnTo>
                    <a:pt x="5097" y="846"/>
                  </a:lnTo>
                  <a:lnTo>
                    <a:pt x="4942" y="1"/>
                  </a:lnTo>
                  <a:close/>
                </a:path>
              </a:pathLst>
            </a:custGeom>
            <a:solidFill>
              <a:srgbClr val="B3E8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3"/>
            <p:cNvSpPr/>
            <p:nvPr/>
          </p:nvSpPr>
          <p:spPr>
            <a:xfrm>
              <a:off x="7965889" y="2891050"/>
              <a:ext cx="139025" cy="120000"/>
            </a:xfrm>
            <a:custGeom>
              <a:avLst/>
              <a:gdLst/>
              <a:ahLst/>
              <a:cxnLst/>
              <a:rect l="l" t="t" r="r" b="b"/>
              <a:pathLst>
                <a:path w="5561" h="4800" extrusionOk="0">
                  <a:moveTo>
                    <a:pt x="4942" y="0"/>
                  </a:moveTo>
                  <a:lnTo>
                    <a:pt x="2025" y="536"/>
                  </a:lnTo>
                  <a:lnTo>
                    <a:pt x="1" y="917"/>
                  </a:lnTo>
                  <a:lnTo>
                    <a:pt x="513" y="3763"/>
                  </a:lnTo>
                  <a:cubicBezTo>
                    <a:pt x="560" y="4084"/>
                    <a:pt x="715" y="4370"/>
                    <a:pt x="929" y="4560"/>
                  </a:cubicBezTo>
                  <a:cubicBezTo>
                    <a:pt x="1104" y="4716"/>
                    <a:pt x="1303" y="4800"/>
                    <a:pt x="1505" y="4800"/>
                  </a:cubicBezTo>
                  <a:cubicBezTo>
                    <a:pt x="1551" y="4800"/>
                    <a:pt x="1598" y="4795"/>
                    <a:pt x="1644" y="4787"/>
                  </a:cubicBezTo>
                  <a:lnTo>
                    <a:pt x="3061" y="4525"/>
                  </a:lnTo>
                  <a:lnTo>
                    <a:pt x="4739" y="4215"/>
                  </a:lnTo>
                  <a:cubicBezTo>
                    <a:pt x="5239" y="4120"/>
                    <a:pt x="5561" y="3513"/>
                    <a:pt x="5454" y="2858"/>
                  </a:cubicBezTo>
                  <a:lnTo>
                    <a:pt x="4942" y="0"/>
                  </a:lnTo>
                  <a:close/>
                </a:path>
              </a:pathLst>
            </a:custGeom>
            <a:solidFill>
              <a:srgbClr val="F09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4" name="Google Shape;1074;p43"/>
          <p:cNvGrpSpPr/>
          <p:nvPr/>
        </p:nvGrpSpPr>
        <p:grpSpPr>
          <a:xfrm>
            <a:off x="789985" y="1290056"/>
            <a:ext cx="995674" cy="1079635"/>
            <a:chOff x="789985" y="1290056"/>
            <a:chExt cx="995674" cy="1079635"/>
          </a:xfrm>
        </p:grpSpPr>
        <p:sp>
          <p:nvSpPr>
            <p:cNvPr id="1075" name="Google Shape;1075;p43"/>
            <p:cNvSpPr/>
            <p:nvPr/>
          </p:nvSpPr>
          <p:spPr>
            <a:xfrm rot="-1669840">
              <a:off x="990710" y="1407930"/>
              <a:ext cx="585423" cy="816533"/>
            </a:xfrm>
            <a:custGeom>
              <a:avLst/>
              <a:gdLst/>
              <a:ahLst/>
              <a:cxnLst/>
              <a:rect l="l" t="t" r="r" b="b"/>
              <a:pathLst>
                <a:path w="37672" h="52544" extrusionOk="0">
                  <a:moveTo>
                    <a:pt x="32525" y="1"/>
                  </a:moveTo>
                  <a:cubicBezTo>
                    <a:pt x="32510" y="1"/>
                    <a:pt x="32495" y="1"/>
                    <a:pt x="32481" y="1"/>
                  </a:cubicBezTo>
                  <a:lnTo>
                    <a:pt x="6906" y="168"/>
                  </a:lnTo>
                  <a:lnTo>
                    <a:pt x="1679" y="203"/>
                  </a:lnTo>
                  <a:cubicBezTo>
                    <a:pt x="751" y="215"/>
                    <a:pt x="1" y="977"/>
                    <a:pt x="1" y="1906"/>
                  </a:cubicBezTo>
                  <a:lnTo>
                    <a:pt x="12" y="2704"/>
                  </a:lnTo>
                  <a:cubicBezTo>
                    <a:pt x="1429" y="2728"/>
                    <a:pt x="2834" y="3525"/>
                    <a:pt x="3489" y="4799"/>
                  </a:cubicBezTo>
                  <a:cubicBezTo>
                    <a:pt x="3644" y="5085"/>
                    <a:pt x="3525" y="5430"/>
                    <a:pt x="3239" y="5585"/>
                  </a:cubicBezTo>
                  <a:cubicBezTo>
                    <a:pt x="3153" y="5631"/>
                    <a:pt x="3061" y="5653"/>
                    <a:pt x="2970" y="5653"/>
                  </a:cubicBezTo>
                  <a:cubicBezTo>
                    <a:pt x="2758" y="5653"/>
                    <a:pt x="2553" y="5535"/>
                    <a:pt x="2453" y="5335"/>
                  </a:cubicBezTo>
                  <a:cubicBezTo>
                    <a:pt x="2001" y="4466"/>
                    <a:pt x="1013" y="3906"/>
                    <a:pt x="24" y="3871"/>
                  </a:cubicBezTo>
                  <a:lnTo>
                    <a:pt x="24" y="3871"/>
                  </a:lnTo>
                  <a:lnTo>
                    <a:pt x="36" y="5656"/>
                  </a:lnTo>
                  <a:cubicBezTo>
                    <a:pt x="227" y="5799"/>
                    <a:pt x="322" y="6037"/>
                    <a:pt x="251" y="6276"/>
                  </a:cubicBezTo>
                  <a:cubicBezTo>
                    <a:pt x="215" y="6407"/>
                    <a:pt x="143" y="6502"/>
                    <a:pt x="48" y="6585"/>
                  </a:cubicBezTo>
                  <a:lnTo>
                    <a:pt x="60" y="8050"/>
                  </a:lnTo>
                  <a:cubicBezTo>
                    <a:pt x="1465" y="8085"/>
                    <a:pt x="2870" y="8883"/>
                    <a:pt x="3525" y="10157"/>
                  </a:cubicBezTo>
                  <a:cubicBezTo>
                    <a:pt x="3680" y="10443"/>
                    <a:pt x="3561" y="10788"/>
                    <a:pt x="3275" y="10943"/>
                  </a:cubicBezTo>
                  <a:cubicBezTo>
                    <a:pt x="3189" y="10985"/>
                    <a:pt x="3099" y="11006"/>
                    <a:pt x="3010" y="11006"/>
                  </a:cubicBezTo>
                  <a:cubicBezTo>
                    <a:pt x="2800" y="11006"/>
                    <a:pt x="2598" y="10893"/>
                    <a:pt x="2489" y="10693"/>
                  </a:cubicBezTo>
                  <a:cubicBezTo>
                    <a:pt x="2037" y="9824"/>
                    <a:pt x="1048" y="9264"/>
                    <a:pt x="60" y="9228"/>
                  </a:cubicBezTo>
                  <a:lnTo>
                    <a:pt x="60" y="9228"/>
                  </a:lnTo>
                  <a:lnTo>
                    <a:pt x="72" y="11014"/>
                  </a:lnTo>
                  <a:cubicBezTo>
                    <a:pt x="262" y="11157"/>
                    <a:pt x="358" y="11395"/>
                    <a:pt x="286" y="11633"/>
                  </a:cubicBezTo>
                  <a:cubicBezTo>
                    <a:pt x="251" y="11764"/>
                    <a:pt x="179" y="11860"/>
                    <a:pt x="84" y="11943"/>
                  </a:cubicBezTo>
                  <a:lnTo>
                    <a:pt x="96" y="13407"/>
                  </a:lnTo>
                  <a:cubicBezTo>
                    <a:pt x="1513" y="13443"/>
                    <a:pt x="2906" y="14241"/>
                    <a:pt x="3561" y="15515"/>
                  </a:cubicBezTo>
                  <a:cubicBezTo>
                    <a:pt x="3715" y="15801"/>
                    <a:pt x="3608" y="16146"/>
                    <a:pt x="3310" y="16301"/>
                  </a:cubicBezTo>
                  <a:cubicBezTo>
                    <a:pt x="3225" y="16343"/>
                    <a:pt x="3135" y="16364"/>
                    <a:pt x="3045" y="16364"/>
                  </a:cubicBezTo>
                  <a:cubicBezTo>
                    <a:pt x="2836" y="16364"/>
                    <a:pt x="2633" y="16251"/>
                    <a:pt x="2525" y="16051"/>
                  </a:cubicBezTo>
                  <a:cubicBezTo>
                    <a:pt x="2072" y="15181"/>
                    <a:pt x="1084" y="14622"/>
                    <a:pt x="108" y="14586"/>
                  </a:cubicBezTo>
                  <a:lnTo>
                    <a:pt x="108" y="14586"/>
                  </a:lnTo>
                  <a:lnTo>
                    <a:pt x="120" y="16372"/>
                  </a:lnTo>
                  <a:cubicBezTo>
                    <a:pt x="298" y="16515"/>
                    <a:pt x="393" y="16753"/>
                    <a:pt x="322" y="16991"/>
                  </a:cubicBezTo>
                  <a:cubicBezTo>
                    <a:pt x="298" y="17122"/>
                    <a:pt x="215" y="17217"/>
                    <a:pt x="120" y="17301"/>
                  </a:cubicBezTo>
                  <a:lnTo>
                    <a:pt x="132" y="18765"/>
                  </a:lnTo>
                  <a:cubicBezTo>
                    <a:pt x="1548" y="18801"/>
                    <a:pt x="2941" y="19599"/>
                    <a:pt x="3608" y="20873"/>
                  </a:cubicBezTo>
                  <a:cubicBezTo>
                    <a:pt x="3751" y="21158"/>
                    <a:pt x="3644" y="21504"/>
                    <a:pt x="3358" y="21658"/>
                  </a:cubicBezTo>
                  <a:cubicBezTo>
                    <a:pt x="3273" y="21701"/>
                    <a:pt x="3181" y="21721"/>
                    <a:pt x="3090" y="21721"/>
                  </a:cubicBezTo>
                  <a:cubicBezTo>
                    <a:pt x="2877" y="21721"/>
                    <a:pt x="2669" y="21609"/>
                    <a:pt x="2560" y="21408"/>
                  </a:cubicBezTo>
                  <a:cubicBezTo>
                    <a:pt x="2120" y="20539"/>
                    <a:pt x="1120" y="19980"/>
                    <a:pt x="143" y="19944"/>
                  </a:cubicBezTo>
                  <a:lnTo>
                    <a:pt x="143" y="19944"/>
                  </a:lnTo>
                  <a:lnTo>
                    <a:pt x="155" y="21730"/>
                  </a:lnTo>
                  <a:cubicBezTo>
                    <a:pt x="346" y="21873"/>
                    <a:pt x="429" y="22111"/>
                    <a:pt x="358" y="22349"/>
                  </a:cubicBezTo>
                  <a:cubicBezTo>
                    <a:pt x="334" y="22480"/>
                    <a:pt x="251" y="22575"/>
                    <a:pt x="155" y="22659"/>
                  </a:cubicBezTo>
                  <a:lnTo>
                    <a:pt x="167" y="24123"/>
                  </a:lnTo>
                  <a:cubicBezTo>
                    <a:pt x="1584" y="24159"/>
                    <a:pt x="2989" y="24956"/>
                    <a:pt x="3644" y="26218"/>
                  </a:cubicBezTo>
                  <a:cubicBezTo>
                    <a:pt x="3787" y="26516"/>
                    <a:pt x="3680" y="26861"/>
                    <a:pt x="3394" y="27016"/>
                  </a:cubicBezTo>
                  <a:cubicBezTo>
                    <a:pt x="3309" y="27059"/>
                    <a:pt x="3217" y="27079"/>
                    <a:pt x="3126" y="27079"/>
                  </a:cubicBezTo>
                  <a:cubicBezTo>
                    <a:pt x="2914" y="27079"/>
                    <a:pt x="2708" y="26967"/>
                    <a:pt x="2608" y="26766"/>
                  </a:cubicBezTo>
                  <a:cubicBezTo>
                    <a:pt x="2156" y="25897"/>
                    <a:pt x="1167" y="25326"/>
                    <a:pt x="179" y="25302"/>
                  </a:cubicBezTo>
                  <a:lnTo>
                    <a:pt x="179" y="25302"/>
                  </a:lnTo>
                  <a:lnTo>
                    <a:pt x="191" y="27088"/>
                  </a:lnTo>
                  <a:cubicBezTo>
                    <a:pt x="382" y="27231"/>
                    <a:pt x="465" y="27469"/>
                    <a:pt x="405" y="27707"/>
                  </a:cubicBezTo>
                  <a:cubicBezTo>
                    <a:pt x="370" y="27838"/>
                    <a:pt x="298" y="27933"/>
                    <a:pt x="203" y="28004"/>
                  </a:cubicBezTo>
                  <a:lnTo>
                    <a:pt x="215" y="29481"/>
                  </a:lnTo>
                  <a:cubicBezTo>
                    <a:pt x="1620" y="29517"/>
                    <a:pt x="3025" y="30314"/>
                    <a:pt x="3680" y="31576"/>
                  </a:cubicBezTo>
                  <a:cubicBezTo>
                    <a:pt x="3822" y="31874"/>
                    <a:pt x="3715" y="32219"/>
                    <a:pt x="3430" y="32374"/>
                  </a:cubicBezTo>
                  <a:cubicBezTo>
                    <a:pt x="3344" y="32417"/>
                    <a:pt x="3253" y="32437"/>
                    <a:pt x="3162" y="32437"/>
                  </a:cubicBezTo>
                  <a:cubicBezTo>
                    <a:pt x="2950" y="32437"/>
                    <a:pt x="2744" y="32324"/>
                    <a:pt x="2644" y="32124"/>
                  </a:cubicBezTo>
                  <a:cubicBezTo>
                    <a:pt x="2191" y="31255"/>
                    <a:pt x="1203" y="30683"/>
                    <a:pt x="215" y="30660"/>
                  </a:cubicBezTo>
                  <a:lnTo>
                    <a:pt x="215" y="30660"/>
                  </a:lnTo>
                  <a:lnTo>
                    <a:pt x="227" y="32445"/>
                  </a:lnTo>
                  <a:cubicBezTo>
                    <a:pt x="417" y="32576"/>
                    <a:pt x="501" y="32826"/>
                    <a:pt x="441" y="33065"/>
                  </a:cubicBezTo>
                  <a:cubicBezTo>
                    <a:pt x="405" y="33184"/>
                    <a:pt x="334" y="33291"/>
                    <a:pt x="239" y="33362"/>
                  </a:cubicBezTo>
                  <a:lnTo>
                    <a:pt x="251" y="34839"/>
                  </a:lnTo>
                  <a:cubicBezTo>
                    <a:pt x="1656" y="34874"/>
                    <a:pt x="3060" y="35672"/>
                    <a:pt x="3715" y="36934"/>
                  </a:cubicBezTo>
                  <a:cubicBezTo>
                    <a:pt x="3870" y="37220"/>
                    <a:pt x="3751" y="37577"/>
                    <a:pt x="3465" y="37720"/>
                  </a:cubicBezTo>
                  <a:cubicBezTo>
                    <a:pt x="3379" y="37766"/>
                    <a:pt x="3287" y="37788"/>
                    <a:pt x="3196" y="37788"/>
                  </a:cubicBezTo>
                  <a:cubicBezTo>
                    <a:pt x="2984" y="37788"/>
                    <a:pt x="2779" y="37670"/>
                    <a:pt x="2679" y="37470"/>
                  </a:cubicBezTo>
                  <a:cubicBezTo>
                    <a:pt x="2227" y="36613"/>
                    <a:pt x="1239" y="36041"/>
                    <a:pt x="251" y="36005"/>
                  </a:cubicBezTo>
                  <a:lnTo>
                    <a:pt x="251" y="36005"/>
                  </a:lnTo>
                  <a:lnTo>
                    <a:pt x="262" y="37791"/>
                  </a:lnTo>
                  <a:cubicBezTo>
                    <a:pt x="453" y="37934"/>
                    <a:pt x="548" y="38184"/>
                    <a:pt x="477" y="38422"/>
                  </a:cubicBezTo>
                  <a:cubicBezTo>
                    <a:pt x="441" y="38541"/>
                    <a:pt x="370" y="38649"/>
                    <a:pt x="274" y="38720"/>
                  </a:cubicBezTo>
                  <a:lnTo>
                    <a:pt x="286" y="40196"/>
                  </a:lnTo>
                  <a:cubicBezTo>
                    <a:pt x="1703" y="40220"/>
                    <a:pt x="3096" y="41030"/>
                    <a:pt x="3751" y="42292"/>
                  </a:cubicBezTo>
                  <a:cubicBezTo>
                    <a:pt x="3906" y="42578"/>
                    <a:pt x="3787" y="42935"/>
                    <a:pt x="3501" y="43078"/>
                  </a:cubicBezTo>
                  <a:cubicBezTo>
                    <a:pt x="3415" y="43124"/>
                    <a:pt x="3324" y="43146"/>
                    <a:pt x="3234" y="43146"/>
                  </a:cubicBezTo>
                  <a:cubicBezTo>
                    <a:pt x="3025" y="43146"/>
                    <a:pt x="2823" y="43028"/>
                    <a:pt x="2715" y="42828"/>
                  </a:cubicBezTo>
                  <a:cubicBezTo>
                    <a:pt x="2263" y="41970"/>
                    <a:pt x="1275" y="41399"/>
                    <a:pt x="286" y="41363"/>
                  </a:cubicBezTo>
                  <a:lnTo>
                    <a:pt x="286" y="41363"/>
                  </a:lnTo>
                  <a:lnTo>
                    <a:pt x="298" y="43149"/>
                  </a:lnTo>
                  <a:cubicBezTo>
                    <a:pt x="489" y="43292"/>
                    <a:pt x="584" y="43542"/>
                    <a:pt x="513" y="43780"/>
                  </a:cubicBezTo>
                  <a:cubicBezTo>
                    <a:pt x="477" y="43899"/>
                    <a:pt x="405" y="44006"/>
                    <a:pt x="310" y="44078"/>
                  </a:cubicBezTo>
                  <a:lnTo>
                    <a:pt x="322" y="45554"/>
                  </a:lnTo>
                  <a:cubicBezTo>
                    <a:pt x="1739" y="45578"/>
                    <a:pt x="3132" y="46388"/>
                    <a:pt x="3787" y="47650"/>
                  </a:cubicBezTo>
                  <a:cubicBezTo>
                    <a:pt x="3942" y="47935"/>
                    <a:pt x="3834" y="48293"/>
                    <a:pt x="3537" y="48436"/>
                  </a:cubicBezTo>
                  <a:cubicBezTo>
                    <a:pt x="3451" y="48482"/>
                    <a:pt x="3360" y="48504"/>
                    <a:pt x="3270" y="48504"/>
                  </a:cubicBezTo>
                  <a:cubicBezTo>
                    <a:pt x="3061" y="48504"/>
                    <a:pt x="2859" y="48385"/>
                    <a:pt x="2751" y="48185"/>
                  </a:cubicBezTo>
                  <a:cubicBezTo>
                    <a:pt x="2298" y="47328"/>
                    <a:pt x="1310" y="46757"/>
                    <a:pt x="334" y="46721"/>
                  </a:cubicBezTo>
                  <a:lnTo>
                    <a:pt x="334" y="46721"/>
                  </a:lnTo>
                  <a:lnTo>
                    <a:pt x="346" y="48507"/>
                  </a:lnTo>
                  <a:cubicBezTo>
                    <a:pt x="524" y="48650"/>
                    <a:pt x="620" y="48900"/>
                    <a:pt x="548" y="49138"/>
                  </a:cubicBezTo>
                  <a:cubicBezTo>
                    <a:pt x="513" y="49257"/>
                    <a:pt x="441" y="49364"/>
                    <a:pt x="346" y="49436"/>
                  </a:cubicBezTo>
                  <a:lnTo>
                    <a:pt x="358" y="51067"/>
                  </a:lnTo>
                  <a:cubicBezTo>
                    <a:pt x="465" y="51900"/>
                    <a:pt x="1179" y="52543"/>
                    <a:pt x="2037" y="52543"/>
                  </a:cubicBezTo>
                  <a:lnTo>
                    <a:pt x="30195" y="52353"/>
                  </a:lnTo>
                  <a:lnTo>
                    <a:pt x="32850" y="52329"/>
                  </a:lnTo>
                  <a:cubicBezTo>
                    <a:pt x="35517" y="52317"/>
                    <a:pt x="37672" y="50126"/>
                    <a:pt x="37660" y="47459"/>
                  </a:cubicBezTo>
                  <a:lnTo>
                    <a:pt x="37362" y="4811"/>
                  </a:lnTo>
                  <a:lnTo>
                    <a:pt x="37362" y="4799"/>
                  </a:lnTo>
                  <a:cubicBezTo>
                    <a:pt x="37339" y="2147"/>
                    <a:pt x="35172" y="1"/>
                    <a:pt x="325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3"/>
            <p:cNvSpPr/>
            <p:nvPr/>
          </p:nvSpPr>
          <p:spPr>
            <a:xfrm rot="-1669840">
              <a:off x="954124" y="1395616"/>
              <a:ext cx="667396" cy="868515"/>
            </a:xfrm>
            <a:custGeom>
              <a:avLst/>
              <a:gdLst/>
              <a:ahLst/>
              <a:cxnLst/>
              <a:rect l="l" t="t" r="r" b="b"/>
              <a:pathLst>
                <a:path w="42947" h="55889" extrusionOk="0">
                  <a:moveTo>
                    <a:pt x="2060" y="4799"/>
                  </a:moveTo>
                  <a:lnTo>
                    <a:pt x="2060" y="6061"/>
                  </a:lnTo>
                  <a:cubicBezTo>
                    <a:pt x="1906" y="6002"/>
                    <a:pt x="1775" y="5930"/>
                    <a:pt x="1679" y="5859"/>
                  </a:cubicBezTo>
                  <a:cubicBezTo>
                    <a:pt x="1477" y="5716"/>
                    <a:pt x="1358" y="5490"/>
                    <a:pt x="1370" y="5335"/>
                  </a:cubicBezTo>
                  <a:cubicBezTo>
                    <a:pt x="1406" y="5109"/>
                    <a:pt x="1739" y="4894"/>
                    <a:pt x="2060" y="4799"/>
                  </a:cubicBezTo>
                  <a:close/>
                  <a:moveTo>
                    <a:pt x="2096" y="10145"/>
                  </a:moveTo>
                  <a:lnTo>
                    <a:pt x="2108" y="11419"/>
                  </a:lnTo>
                  <a:lnTo>
                    <a:pt x="2096" y="11419"/>
                  </a:lnTo>
                  <a:cubicBezTo>
                    <a:pt x="1941" y="11360"/>
                    <a:pt x="1810" y="11288"/>
                    <a:pt x="1715" y="11217"/>
                  </a:cubicBezTo>
                  <a:cubicBezTo>
                    <a:pt x="1513" y="11074"/>
                    <a:pt x="1394" y="10848"/>
                    <a:pt x="1406" y="10693"/>
                  </a:cubicBezTo>
                  <a:cubicBezTo>
                    <a:pt x="1441" y="10467"/>
                    <a:pt x="1775" y="10252"/>
                    <a:pt x="2096" y="10145"/>
                  </a:cubicBezTo>
                  <a:close/>
                  <a:moveTo>
                    <a:pt x="2132" y="15503"/>
                  </a:moveTo>
                  <a:lnTo>
                    <a:pt x="2132" y="16777"/>
                  </a:lnTo>
                  <a:cubicBezTo>
                    <a:pt x="1977" y="16717"/>
                    <a:pt x="1846" y="16646"/>
                    <a:pt x="1751" y="16574"/>
                  </a:cubicBezTo>
                  <a:cubicBezTo>
                    <a:pt x="1548" y="16420"/>
                    <a:pt x="1429" y="16205"/>
                    <a:pt x="1441" y="16051"/>
                  </a:cubicBezTo>
                  <a:cubicBezTo>
                    <a:pt x="1477" y="15812"/>
                    <a:pt x="1810" y="15598"/>
                    <a:pt x="2132" y="15503"/>
                  </a:cubicBezTo>
                  <a:close/>
                  <a:moveTo>
                    <a:pt x="2168" y="20861"/>
                  </a:moveTo>
                  <a:lnTo>
                    <a:pt x="2179" y="22135"/>
                  </a:lnTo>
                  <a:cubicBezTo>
                    <a:pt x="2013" y="22075"/>
                    <a:pt x="1894" y="22004"/>
                    <a:pt x="1787" y="21932"/>
                  </a:cubicBezTo>
                  <a:cubicBezTo>
                    <a:pt x="1584" y="21777"/>
                    <a:pt x="1465" y="21563"/>
                    <a:pt x="1489" y="21408"/>
                  </a:cubicBezTo>
                  <a:cubicBezTo>
                    <a:pt x="1513" y="21170"/>
                    <a:pt x="1846" y="20956"/>
                    <a:pt x="2168" y="20861"/>
                  </a:cubicBezTo>
                  <a:close/>
                  <a:moveTo>
                    <a:pt x="2203" y="26218"/>
                  </a:moveTo>
                  <a:lnTo>
                    <a:pt x="2215" y="27492"/>
                  </a:lnTo>
                  <a:cubicBezTo>
                    <a:pt x="2048" y="27433"/>
                    <a:pt x="1929" y="27361"/>
                    <a:pt x="1822" y="27278"/>
                  </a:cubicBezTo>
                  <a:cubicBezTo>
                    <a:pt x="1620" y="27135"/>
                    <a:pt x="1501" y="26921"/>
                    <a:pt x="1525" y="26754"/>
                  </a:cubicBezTo>
                  <a:cubicBezTo>
                    <a:pt x="1548" y="26528"/>
                    <a:pt x="1882" y="26314"/>
                    <a:pt x="2203" y="26218"/>
                  </a:cubicBezTo>
                  <a:close/>
                  <a:moveTo>
                    <a:pt x="2239" y="31576"/>
                  </a:moveTo>
                  <a:lnTo>
                    <a:pt x="2251" y="32850"/>
                  </a:lnTo>
                  <a:cubicBezTo>
                    <a:pt x="2084" y="32779"/>
                    <a:pt x="1953" y="32719"/>
                    <a:pt x="1858" y="32636"/>
                  </a:cubicBezTo>
                  <a:cubicBezTo>
                    <a:pt x="1656" y="32493"/>
                    <a:pt x="1536" y="32279"/>
                    <a:pt x="1560" y="32112"/>
                  </a:cubicBezTo>
                  <a:cubicBezTo>
                    <a:pt x="1584" y="31886"/>
                    <a:pt x="1917" y="31672"/>
                    <a:pt x="2239" y="31576"/>
                  </a:cubicBezTo>
                  <a:close/>
                  <a:moveTo>
                    <a:pt x="2275" y="36934"/>
                  </a:moveTo>
                  <a:lnTo>
                    <a:pt x="2287" y="38208"/>
                  </a:lnTo>
                  <a:cubicBezTo>
                    <a:pt x="2120" y="38137"/>
                    <a:pt x="2001" y="38077"/>
                    <a:pt x="1894" y="37994"/>
                  </a:cubicBezTo>
                  <a:cubicBezTo>
                    <a:pt x="1703" y="37851"/>
                    <a:pt x="1572" y="37637"/>
                    <a:pt x="1596" y="37470"/>
                  </a:cubicBezTo>
                  <a:cubicBezTo>
                    <a:pt x="1620" y="37244"/>
                    <a:pt x="1953" y="37029"/>
                    <a:pt x="2275" y="36934"/>
                  </a:cubicBezTo>
                  <a:close/>
                  <a:moveTo>
                    <a:pt x="2310" y="42292"/>
                  </a:moveTo>
                  <a:lnTo>
                    <a:pt x="2322" y="43566"/>
                  </a:lnTo>
                  <a:cubicBezTo>
                    <a:pt x="2156" y="43494"/>
                    <a:pt x="2037" y="43435"/>
                    <a:pt x="1929" y="43352"/>
                  </a:cubicBezTo>
                  <a:cubicBezTo>
                    <a:pt x="1739" y="43209"/>
                    <a:pt x="1608" y="42982"/>
                    <a:pt x="1632" y="42828"/>
                  </a:cubicBezTo>
                  <a:cubicBezTo>
                    <a:pt x="1656" y="42625"/>
                    <a:pt x="1929" y="42435"/>
                    <a:pt x="2215" y="42328"/>
                  </a:cubicBezTo>
                  <a:cubicBezTo>
                    <a:pt x="2251" y="42316"/>
                    <a:pt x="2275" y="42304"/>
                    <a:pt x="2310" y="42292"/>
                  </a:cubicBezTo>
                  <a:close/>
                  <a:moveTo>
                    <a:pt x="2346" y="47638"/>
                  </a:moveTo>
                  <a:lnTo>
                    <a:pt x="2358" y="48912"/>
                  </a:lnTo>
                  <a:cubicBezTo>
                    <a:pt x="2191" y="48852"/>
                    <a:pt x="2072" y="48781"/>
                    <a:pt x="1965" y="48709"/>
                  </a:cubicBezTo>
                  <a:cubicBezTo>
                    <a:pt x="1775" y="48566"/>
                    <a:pt x="1644" y="48340"/>
                    <a:pt x="1667" y="48185"/>
                  </a:cubicBezTo>
                  <a:cubicBezTo>
                    <a:pt x="1691" y="47983"/>
                    <a:pt x="1965" y="47781"/>
                    <a:pt x="2263" y="47674"/>
                  </a:cubicBezTo>
                  <a:cubicBezTo>
                    <a:pt x="2287" y="47662"/>
                    <a:pt x="2322" y="47650"/>
                    <a:pt x="2346" y="47638"/>
                  </a:cubicBezTo>
                  <a:close/>
                  <a:moveTo>
                    <a:pt x="35335" y="822"/>
                  </a:moveTo>
                  <a:cubicBezTo>
                    <a:pt x="37958" y="822"/>
                    <a:pt x="40089" y="2944"/>
                    <a:pt x="40101" y="5561"/>
                  </a:cubicBezTo>
                  <a:lnTo>
                    <a:pt x="40398" y="48209"/>
                  </a:lnTo>
                  <a:cubicBezTo>
                    <a:pt x="40398" y="49483"/>
                    <a:pt x="39910" y="50686"/>
                    <a:pt x="39017" y="51591"/>
                  </a:cubicBezTo>
                  <a:cubicBezTo>
                    <a:pt x="38124" y="52507"/>
                    <a:pt x="36922" y="53008"/>
                    <a:pt x="35648" y="53019"/>
                  </a:cubicBezTo>
                  <a:lnTo>
                    <a:pt x="4846" y="53234"/>
                  </a:lnTo>
                  <a:cubicBezTo>
                    <a:pt x="4025" y="53234"/>
                    <a:pt x="3334" y="52627"/>
                    <a:pt x="3227" y="51817"/>
                  </a:cubicBezTo>
                  <a:lnTo>
                    <a:pt x="3215" y="50221"/>
                  </a:lnTo>
                  <a:cubicBezTo>
                    <a:pt x="3311" y="50138"/>
                    <a:pt x="3382" y="50019"/>
                    <a:pt x="3418" y="49900"/>
                  </a:cubicBezTo>
                  <a:cubicBezTo>
                    <a:pt x="3489" y="49650"/>
                    <a:pt x="3406" y="49400"/>
                    <a:pt x="3203" y="49233"/>
                  </a:cubicBezTo>
                  <a:lnTo>
                    <a:pt x="3191" y="47543"/>
                  </a:lnTo>
                  <a:lnTo>
                    <a:pt x="3191" y="47543"/>
                  </a:lnTo>
                  <a:cubicBezTo>
                    <a:pt x="4156" y="47602"/>
                    <a:pt x="5085" y="48162"/>
                    <a:pt x="5501" y="48971"/>
                  </a:cubicBezTo>
                  <a:lnTo>
                    <a:pt x="5489" y="48983"/>
                  </a:lnTo>
                  <a:cubicBezTo>
                    <a:pt x="5605" y="49207"/>
                    <a:pt x="5830" y="49332"/>
                    <a:pt x="6065" y="49332"/>
                  </a:cubicBezTo>
                  <a:cubicBezTo>
                    <a:pt x="6167" y="49332"/>
                    <a:pt x="6272" y="49308"/>
                    <a:pt x="6370" y="49257"/>
                  </a:cubicBezTo>
                  <a:cubicBezTo>
                    <a:pt x="6525" y="49174"/>
                    <a:pt x="6632" y="49043"/>
                    <a:pt x="6692" y="48876"/>
                  </a:cubicBezTo>
                  <a:cubicBezTo>
                    <a:pt x="6740" y="48709"/>
                    <a:pt x="6728" y="48543"/>
                    <a:pt x="6644" y="48388"/>
                  </a:cubicBezTo>
                  <a:cubicBezTo>
                    <a:pt x="6001" y="47138"/>
                    <a:pt x="4644" y="46304"/>
                    <a:pt x="3180" y="46257"/>
                  </a:cubicBezTo>
                  <a:lnTo>
                    <a:pt x="3168" y="44876"/>
                  </a:lnTo>
                  <a:cubicBezTo>
                    <a:pt x="3275" y="44792"/>
                    <a:pt x="3334" y="44673"/>
                    <a:pt x="3370" y="44554"/>
                  </a:cubicBezTo>
                  <a:cubicBezTo>
                    <a:pt x="3441" y="44304"/>
                    <a:pt x="3358" y="44054"/>
                    <a:pt x="3168" y="43887"/>
                  </a:cubicBezTo>
                  <a:lnTo>
                    <a:pt x="3156" y="42197"/>
                  </a:lnTo>
                  <a:lnTo>
                    <a:pt x="3156" y="42197"/>
                  </a:lnTo>
                  <a:cubicBezTo>
                    <a:pt x="4120" y="42256"/>
                    <a:pt x="5037" y="42816"/>
                    <a:pt x="5454" y="43625"/>
                  </a:cubicBezTo>
                  <a:cubicBezTo>
                    <a:pt x="5537" y="43780"/>
                    <a:pt x="5668" y="43887"/>
                    <a:pt x="5835" y="43947"/>
                  </a:cubicBezTo>
                  <a:cubicBezTo>
                    <a:pt x="5899" y="43965"/>
                    <a:pt x="5965" y="43975"/>
                    <a:pt x="6030" y="43975"/>
                  </a:cubicBezTo>
                  <a:cubicBezTo>
                    <a:pt x="6135" y="43975"/>
                    <a:pt x="6240" y="43950"/>
                    <a:pt x="6335" y="43899"/>
                  </a:cubicBezTo>
                  <a:cubicBezTo>
                    <a:pt x="6644" y="43733"/>
                    <a:pt x="6775" y="43340"/>
                    <a:pt x="6609" y="43030"/>
                  </a:cubicBezTo>
                  <a:cubicBezTo>
                    <a:pt x="5966" y="41780"/>
                    <a:pt x="4608" y="40946"/>
                    <a:pt x="3144" y="40899"/>
                  </a:cubicBezTo>
                  <a:lnTo>
                    <a:pt x="3132" y="39518"/>
                  </a:lnTo>
                  <a:cubicBezTo>
                    <a:pt x="3239" y="39434"/>
                    <a:pt x="3311" y="39315"/>
                    <a:pt x="3334" y="39196"/>
                  </a:cubicBezTo>
                  <a:cubicBezTo>
                    <a:pt x="3406" y="38946"/>
                    <a:pt x="3322" y="38696"/>
                    <a:pt x="3132" y="38530"/>
                  </a:cubicBezTo>
                  <a:lnTo>
                    <a:pt x="3120" y="36839"/>
                  </a:lnTo>
                  <a:lnTo>
                    <a:pt x="3120" y="36839"/>
                  </a:lnTo>
                  <a:cubicBezTo>
                    <a:pt x="4084" y="36898"/>
                    <a:pt x="5001" y="37458"/>
                    <a:pt x="5418" y="38268"/>
                  </a:cubicBezTo>
                  <a:cubicBezTo>
                    <a:pt x="5501" y="38422"/>
                    <a:pt x="5632" y="38530"/>
                    <a:pt x="5799" y="38589"/>
                  </a:cubicBezTo>
                  <a:cubicBezTo>
                    <a:pt x="5863" y="38607"/>
                    <a:pt x="5929" y="38617"/>
                    <a:pt x="5995" y="38617"/>
                  </a:cubicBezTo>
                  <a:cubicBezTo>
                    <a:pt x="6100" y="38617"/>
                    <a:pt x="6204" y="38593"/>
                    <a:pt x="6299" y="38541"/>
                  </a:cubicBezTo>
                  <a:cubicBezTo>
                    <a:pt x="6609" y="38375"/>
                    <a:pt x="6740" y="37982"/>
                    <a:pt x="6573" y="37672"/>
                  </a:cubicBezTo>
                  <a:cubicBezTo>
                    <a:pt x="5930" y="36422"/>
                    <a:pt x="4573" y="35589"/>
                    <a:pt x="3108" y="35541"/>
                  </a:cubicBezTo>
                  <a:lnTo>
                    <a:pt x="3096" y="34160"/>
                  </a:lnTo>
                  <a:cubicBezTo>
                    <a:pt x="3203" y="34077"/>
                    <a:pt x="3275" y="33969"/>
                    <a:pt x="3299" y="33838"/>
                  </a:cubicBezTo>
                  <a:cubicBezTo>
                    <a:pt x="3370" y="33588"/>
                    <a:pt x="3287" y="33338"/>
                    <a:pt x="3096" y="33172"/>
                  </a:cubicBezTo>
                  <a:lnTo>
                    <a:pt x="3084" y="31481"/>
                  </a:lnTo>
                  <a:lnTo>
                    <a:pt x="3084" y="31481"/>
                  </a:lnTo>
                  <a:cubicBezTo>
                    <a:pt x="4049" y="31541"/>
                    <a:pt x="4965" y="32100"/>
                    <a:pt x="5382" y="32910"/>
                  </a:cubicBezTo>
                  <a:cubicBezTo>
                    <a:pt x="5466" y="33065"/>
                    <a:pt x="5597" y="33172"/>
                    <a:pt x="5763" y="33231"/>
                  </a:cubicBezTo>
                  <a:cubicBezTo>
                    <a:pt x="5827" y="33250"/>
                    <a:pt x="5893" y="33259"/>
                    <a:pt x="5959" y="33259"/>
                  </a:cubicBezTo>
                  <a:cubicBezTo>
                    <a:pt x="6064" y="33259"/>
                    <a:pt x="6168" y="33235"/>
                    <a:pt x="6263" y="33184"/>
                  </a:cubicBezTo>
                  <a:cubicBezTo>
                    <a:pt x="6573" y="33017"/>
                    <a:pt x="6704" y="32624"/>
                    <a:pt x="6537" y="32314"/>
                  </a:cubicBezTo>
                  <a:cubicBezTo>
                    <a:pt x="5894" y="31064"/>
                    <a:pt x="4537" y="30231"/>
                    <a:pt x="3072" y="30183"/>
                  </a:cubicBezTo>
                  <a:lnTo>
                    <a:pt x="3060" y="28802"/>
                  </a:lnTo>
                  <a:cubicBezTo>
                    <a:pt x="3168" y="28719"/>
                    <a:pt x="3239" y="28612"/>
                    <a:pt x="3263" y="28481"/>
                  </a:cubicBezTo>
                  <a:cubicBezTo>
                    <a:pt x="3334" y="28243"/>
                    <a:pt x="3251" y="27981"/>
                    <a:pt x="3060" y="27814"/>
                  </a:cubicBezTo>
                  <a:lnTo>
                    <a:pt x="3049" y="26123"/>
                  </a:lnTo>
                  <a:lnTo>
                    <a:pt x="3049" y="26123"/>
                  </a:lnTo>
                  <a:cubicBezTo>
                    <a:pt x="4013" y="26183"/>
                    <a:pt x="4930" y="26742"/>
                    <a:pt x="5346" y="27552"/>
                  </a:cubicBezTo>
                  <a:cubicBezTo>
                    <a:pt x="5462" y="27775"/>
                    <a:pt x="5687" y="27901"/>
                    <a:pt x="5922" y="27901"/>
                  </a:cubicBezTo>
                  <a:cubicBezTo>
                    <a:pt x="6025" y="27901"/>
                    <a:pt x="6129" y="27877"/>
                    <a:pt x="6228" y="27826"/>
                  </a:cubicBezTo>
                  <a:cubicBezTo>
                    <a:pt x="6382" y="27754"/>
                    <a:pt x="6489" y="27612"/>
                    <a:pt x="6549" y="27445"/>
                  </a:cubicBezTo>
                  <a:cubicBezTo>
                    <a:pt x="6597" y="27290"/>
                    <a:pt x="6585" y="27111"/>
                    <a:pt x="6501" y="26957"/>
                  </a:cubicBezTo>
                  <a:cubicBezTo>
                    <a:pt x="5858" y="25707"/>
                    <a:pt x="4501" y="24873"/>
                    <a:pt x="3037" y="24825"/>
                  </a:cubicBezTo>
                  <a:lnTo>
                    <a:pt x="3025" y="23444"/>
                  </a:lnTo>
                  <a:cubicBezTo>
                    <a:pt x="3132" y="23361"/>
                    <a:pt x="3203" y="23254"/>
                    <a:pt x="3227" y="23123"/>
                  </a:cubicBezTo>
                  <a:cubicBezTo>
                    <a:pt x="3299" y="22885"/>
                    <a:pt x="3215" y="22623"/>
                    <a:pt x="3025" y="22456"/>
                  </a:cubicBezTo>
                  <a:lnTo>
                    <a:pt x="3013" y="20765"/>
                  </a:lnTo>
                  <a:lnTo>
                    <a:pt x="3013" y="20765"/>
                  </a:lnTo>
                  <a:cubicBezTo>
                    <a:pt x="3977" y="20825"/>
                    <a:pt x="4894" y="21396"/>
                    <a:pt x="5311" y="22194"/>
                  </a:cubicBezTo>
                  <a:cubicBezTo>
                    <a:pt x="5394" y="22349"/>
                    <a:pt x="5525" y="22468"/>
                    <a:pt x="5692" y="22516"/>
                  </a:cubicBezTo>
                  <a:cubicBezTo>
                    <a:pt x="5756" y="22534"/>
                    <a:pt x="5822" y="22544"/>
                    <a:pt x="5888" y="22544"/>
                  </a:cubicBezTo>
                  <a:cubicBezTo>
                    <a:pt x="5992" y="22544"/>
                    <a:pt x="6097" y="22519"/>
                    <a:pt x="6192" y="22468"/>
                  </a:cubicBezTo>
                  <a:cubicBezTo>
                    <a:pt x="6347" y="22397"/>
                    <a:pt x="6454" y="22254"/>
                    <a:pt x="6513" y="22087"/>
                  </a:cubicBezTo>
                  <a:cubicBezTo>
                    <a:pt x="6561" y="21932"/>
                    <a:pt x="6549" y="21754"/>
                    <a:pt x="6466" y="21599"/>
                  </a:cubicBezTo>
                  <a:cubicBezTo>
                    <a:pt x="5823" y="20349"/>
                    <a:pt x="4465" y="19515"/>
                    <a:pt x="3001" y="19468"/>
                  </a:cubicBezTo>
                  <a:lnTo>
                    <a:pt x="2989" y="18087"/>
                  </a:lnTo>
                  <a:cubicBezTo>
                    <a:pt x="3096" y="18003"/>
                    <a:pt x="3156" y="17896"/>
                    <a:pt x="3191" y="17765"/>
                  </a:cubicBezTo>
                  <a:cubicBezTo>
                    <a:pt x="3263" y="17527"/>
                    <a:pt x="3180" y="17265"/>
                    <a:pt x="2989" y="17098"/>
                  </a:cubicBezTo>
                  <a:lnTo>
                    <a:pt x="2977" y="15408"/>
                  </a:lnTo>
                  <a:lnTo>
                    <a:pt x="2977" y="15408"/>
                  </a:lnTo>
                  <a:cubicBezTo>
                    <a:pt x="3942" y="15467"/>
                    <a:pt x="4858" y="16039"/>
                    <a:pt x="5275" y="16836"/>
                  </a:cubicBezTo>
                  <a:cubicBezTo>
                    <a:pt x="5358" y="16991"/>
                    <a:pt x="5489" y="17110"/>
                    <a:pt x="5656" y="17158"/>
                  </a:cubicBezTo>
                  <a:cubicBezTo>
                    <a:pt x="5720" y="17176"/>
                    <a:pt x="5786" y="17186"/>
                    <a:pt x="5852" y="17186"/>
                  </a:cubicBezTo>
                  <a:cubicBezTo>
                    <a:pt x="5957" y="17186"/>
                    <a:pt x="6061" y="17161"/>
                    <a:pt x="6156" y="17110"/>
                  </a:cubicBezTo>
                  <a:cubicBezTo>
                    <a:pt x="6311" y="17039"/>
                    <a:pt x="6418" y="16896"/>
                    <a:pt x="6478" y="16729"/>
                  </a:cubicBezTo>
                  <a:cubicBezTo>
                    <a:pt x="6525" y="16574"/>
                    <a:pt x="6513" y="16396"/>
                    <a:pt x="6430" y="16241"/>
                  </a:cubicBezTo>
                  <a:cubicBezTo>
                    <a:pt x="5787" y="14991"/>
                    <a:pt x="4430" y="14157"/>
                    <a:pt x="2965" y="14110"/>
                  </a:cubicBezTo>
                  <a:lnTo>
                    <a:pt x="2953" y="12729"/>
                  </a:lnTo>
                  <a:cubicBezTo>
                    <a:pt x="3060" y="12645"/>
                    <a:pt x="3120" y="12538"/>
                    <a:pt x="3156" y="12407"/>
                  </a:cubicBezTo>
                  <a:cubicBezTo>
                    <a:pt x="3227" y="12169"/>
                    <a:pt x="3144" y="11907"/>
                    <a:pt x="2953" y="11741"/>
                  </a:cubicBezTo>
                  <a:lnTo>
                    <a:pt x="2941" y="10050"/>
                  </a:lnTo>
                  <a:lnTo>
                    <a:pt x="2941" y="10050"/>
                  </a:lnTo>
                  <a:cubicBezTo>
                    <a:pt x="3906" y="10109"/>
                    <a:pt x="4823" y="10681"/>
                    <a:pt x="5239" y="11479"/>
                  </a:cubicBezTo>
                  <a:cubicBezTo>
                    <a:pt x="5355" y="11702"/>
                    <a:pt x="5580" y="11828"/>
                    <a:pt x="5814" y="11828"/>
                  </a:cubicBezTo>
                  <a:cubicBezTo>
                    <a:pt x="5917" y="11828"/>
                    <a:pt x="6022" y="11803"/>
                    <a:pt x="6120" y="11752"/>
                  </a:cubicBezTo>
                  <a:cubicBezTo>
                    <a:pt x="6430" y="11586"/>
                    <a:pt x="6561" y="11193"/>
                    <a:pt x="6394" y="10883"/>
                  </a:cubicBezTo>
                  <a:cubicBezTo>
                    <a:pt x="5751" y="9633"/>
                    <a:pt x="4394" y="8800"/>
                    <a:pt x="2930" y="8752"/>
                  </a:cubicBezTo>
                  <a:lnTo>
                    <a:pt x="2918" y="7371"/>
                  </a:lnTo>
                  <a:cubicBezTo>
                    <a:pt x="3025" y="7288"/>
                    <a:pt x="3084" y="7180"/>
                    <a:pt x="3120" y="7049"/>
                  </a:cubicBezTo>
                  <a:cubicBezTo>
                    <a:pt x="3191" y="6811"/>
                    <a:pt x="3108" y="6549"/>
                    <a:pt x="2918" y="6383"/>
                  </a:cubicBezTo>
                  <a:lnTo>
                    <a:pt x="2906" y="4692"/>
                  </a:lnTo>
                  <a:lnTo>
                    <a:pt x="2906" y="4692"/>
                  </a:lnTo>
                  <a:cubicBezTo>
                    <a:pt x="3870" y="4752"/>
                    <a:pt x="4787" y="5323"/>
                    <a:pt x="5204" y="6121"/>
                  </a:cubicBezTo>
                  <a:cubicBezTo>
                    <a:pt x="5287" y="6276"/>
                    <a:pt x="5418" y="6395"/>
                    <a:pt x="5585" y="6442"/>
                  </a:cubicBezTo>
                  <a:cubicBezTo>
                    <a:pt x="5649" y="6461"/>
                    <a:pt x="5715" y="6470"/>
                    <a:pt x="5780" y="6470"/>
                  </a:cubicBezTo>
                  <a:cubicBezTo>
                    <a:pt x="5885" y="6470"/>
                    <a:pt x="5989" y="6446"/>
                    <a:pt x="6085" y="6395"/>
                  </a:cubicBezTo>
                  <a:cubicBezTo>
                    <a:pt x="6394" y="6228"/>
                    <a:pt x="6525" y="5835"/>
                    <a:pt x="6359" y="5525"/>
                  </a:cubicBezTo>
                  <a:cubicBezTo>
                    <a:pt x="5716" y="4287"/>
                    <a:pt x="4323" y="3442"/>
                    <a:pt x="2882" y="3394"/>
                  </a:cubicBezTo>
                  <a:lnTo>
                    <a:pt x="2882" y="2656"/>
                  </a:lnTo>
                  <a:cubicBezTo>
                    <a:pt x="2882" y="2227"/>
                    <a:pt x="3049" y="1823"/>
                    <a:pt x="3346" y="1513"/>
                  </a:cubicBezTo>
                  <a:cubicBezTo>
                    <a:pt x="3656" y="1204"/>
                    <a:pt x="4061" y="1025"/>
                    <a:pt x="4489" y="1025"/>
                  </a:cubicBezTo>
                  <a:lnTo>
                    <a:pt x="35291" y="823"/>
                  </a:lnTo>
                  <a:cubicBezTo>
                    <a:pt x="35305" y="822"/>
                    <a:pt x="35320" y="822"/>
                    <a:pt x="35335" y="822"/>
                  </a:cubicBezTo>
                  <a:close/>
                  <a:moveTo>
                    <a:pt x="40839" y="4597"/>
                  </a:moveTo>
                  <a:lnTo>
                    <a:pt x="40839" y="4597"/>
                  </a:lnTo>
                  <a:cubicBezTo>
                    <a:pt x="41458" y="5430"/>
                    <a:pt x="41792" y="6442"/>
                    <a:pt x="41803" y="7490"/>
                  </a:cubicBezTo>
                  <a:lnTo>
                    <a:pt x="42089" y="49912"/>
                  </a:lnTo>
                  <a:cubicBezTo>
                    <a:pt x="42101" y="51210"/>
                    <a:pt x="41601" y="52436"/>
                    <a:pt x="40684" y="53365"/>
                  </a:cubicBezTo>
                  <a:cubicBezTo>
                    <a:pt x="39767" y="54293"/>
                    <a:pt x="38541" y="54817"/>
                    <a:pt x="37243" y="54817"/>
                  </a:cubicBezTo>
                  <a:lnTo>
                    <a:pt x="4906" y="55043"/>
                  </a:lnTo>
                  <a:cubicBezTo>
                    <a:pt x="4017" y="55043"/>
                    <a:pt x="3293" y="54359"/>
                    <a:pt x="3240" y="53483"/>
                  </a:cubicBezTo>
                  <a:lnTo>
                    <a:pt x="3240" y="53483"/>
                  </a:lnTo>
                  <a:cubicBezTo>
                    <a:pt x="3690" y="53868"/>
                    <a:pt x="4257" y="54067"/>
                    <a:pt x="4846" y="54067"/>
                  </a:cubicBezTo>
                  <a:lnTo>
                    <a:pt x="35648" y="53853"/>
                  </a:lnTo>
                  <a:cubicBezTo>
                    <a:pt x="36327" y="53853"/>
                    <a:pt x="36958" y="53734"/>
                    <a:pt x="37553" y="53508"/>
                  </a:cubicBezTo>
                  <a:cubicBezTo>
                    <a:pt x="39708" y="52710"/>
                    <a:pt x="41232" y="50638"/>
                    <a:pt x="41220" y="48221"/>
                  </a:cubicBezTo>
                  <a:lnTo>
                    <a:pt x="40922" y="5561"/>
                  </a:lnTo>
                  <a:cubicBezTo>
                    <a:pt x="40922" y="5240"/>
                    <a:pt x="40899" y="4918"/>
                    <a:pt x="40839" y="4597"/>
                  </a:cubicBezTo>
                  <a:close/>
                  <a:moveTo>
                    <a:pt x="35323" y="1"/>
                  </a:moveTo>
                  <a:cubicBezTo>
                    <a:pt x="35312" y="1"/>
                    <a:pt x="35301" y="1"/>
                    <a:pt x="35291" y="1"/>
                  </a:cubicBezTo>
                  <a:lnTo>
                    <a:pt x="4477" y="215"/>
                  </a:lnTo>
                  <a:cubicBezTo>
                    <a:pt x="3822" y="215"/>
                    <a:pt x="3215" y="477"/>
                    <a:pt x="2751" y="942"/>
                  </a:cubicBezTo>
                  <a:cubicBezTo>
                    <a:pt x="2298" y="1406"/>
                    <a:pt x="2037" y="2025"/>
                    <a:pt x="2048" y="2680"/>
                  </a:cubicBezTo>
                  <a:lnTo>
                    <a:pt x="2048" y="3466"/>
                  </a:lnTo>
                  <a:cubicBezTo>
                    <a:pt x="1941" y="3478"/>
                    <a:pt x="1834" y="3501"/>
                    <a:pt x="1739" y="3537"/>
                  </a:cubicBezTo>
                  <a:cubicBezTo>
                    <a:pt x="1013" y="3740"/>
                    <a:pt x="203" y="4275"/>
                    <a:pt x="84" y="5168"/>
                  </a:cubicBezTo>
                  <a:cubicBezTo>
                    <a:pt x="1" y="5799"/>
                    <a:pt x="310" y="6466"/>
                    <a:pt x="894" y="6895"/>
                  </a:cubicBezTo>
                  <a:cubicBezTo>
                    <a:pt x="1275" y="7180"/>
                    <a:pt x="1715" y="7335"/>
                    <a:pt x="2072" y="7442"/>
                  </a:cubicBezTo>
                  <a:lnTo>
                    <a:pt x="2084" y="8824"/>
                  </a:lnTo>
                  <a:cubicBezTo>
                    <a:pt x="1977" y="8835"/>
                    <a:pt x="1870" y="8859"/>
                    <a:pt x="1775" y="8895"/>
                  </a:cubicBezTo>
                  <a:cubicBezTo>
                    <a:pt x="1048" y="9097"/>
                    <a:pt x="239" y="9633"/>
                    <a:pt x="120" y="10514"/>
                  </a:cubicBezTo>
                  <a:cubicBezTo>
                    <a:pt x="36" y="11157"/>
                    <a:pt x="346" y="11824"/>
                    <a:pt x="929" y="12252"/>
                  </a:cubicBezTo>
                  <a:cubicBezTo>
                    <a:pt x="1310" y="12538"/>
                    <a:pt x="1751" y="12693"/>
                    <a:pt x="2108" y="12800"/>
                  </a:cubicBezTo>
                  <a:lnTo>
                    <a:pt x="2120" y="14181"/>
                  </a:lnTo>
                  <a:cubicBezTo>
                    <a:pt x="2025" y="14193"/>
                    <a:pt x="1917" y="14217"/>
                    <a:pt x="1810" y="14253"/>
                  </a:cubicBezTo>
                  <a:cubicBezTo>
                    <a:pt x="1084" y="14455"/>
                    <a:pt x="274" y="14979"/>
                    <a:pt x="155" y="15872"/>
                  </a:cubicBezTo>
                  <a:cubicBezTo>
                    <a:pt x="72" y="16503"/>
                    <a:pt x="382" y="17170"/>
                    <a:pt x="965" y="17610"/>
                  </a:cubicBezTo>
                  <a:cubicBezTo>
                    <a:pt x="1346" y="17896"/>
                    <a:pt x="1787" y="18051"/>
                    <a:pt x="2144" y="18158"/>
                  </a:cubicBezTo>
                  <a:lnTo>
                    <a:pt x="2156" y="19527"/>
                  </a:lnTo>
                  <a:cubicBezTo>
                    <a:pt x="2037" y="19551"/>
                    <a:pt x="1941" y="19575"/>
                    <a:pt x="1846" y="19599"/>
                  </a:cubicBezTo>
                  <a:cubicBezTo>
                    <a:pt x="1120" y="19801"/>
                    <a:pt x="310" y="20337"/>
                    <a:pt x="191" y="21230"/>
                  </a:cubicBezTo>
                  <a:cubicBezTo>
                    <a:pt x="108" y="21861"/>
                    <a:pt x="417" y="22528"/>
                    <a:pt x="1001" y="22968"/>
                  </a:cubicBezTo>
                  <a:cubicBezTo>
                    <a:pt x="1370" y="23242"/>
                    <a:pt x="1810" y="23397"/>
                    <a:pt x="2179" y="23516"/>
                  </a:cubicBezTo>
                  <a:lnTo>
                    <a:pt x="2191" y="24885"/>
                  </a:lnTo>
                  <a:cubicBezTo>
                    <a:pt x="2084" y="24909"/>
                    <a:pt x="1977" y="24933"/>
                    <a:pt x="1882" y="24956"/>
                  </a:cubicBezTo>
                  <a:cubicBezTo>
                    <a:pt x="1155" y="25159"/>
                    <a:pt x="346" y="25695"/>
                    <a:pt x="227" y="26588"/>
                  </a:cubicBezTo>
                  <a:cubicBezTo>
                    <a:pt x="143" y="27219"/>
                    <a:pt x="453" y="27885"/>
                    <a:pt x="1036" y="28326"/>
                  </a:cubicBezTo>
                  <a:cubicBezTo>
                    <a:pt x="1406" y="28600"/>
                    <a:pt x="1846" y="28755"/>
                    <a:pt x="2215" y="28874"/>
                  </a:cubicBezTo>
                  <a:lnTo>
                    <a:pt x="2227" y="30243"/>
                  </a:lnTo>
                  <a:cubicBezTo>
                    <a:pt x="2120" y="30267"/>
                    <a:pt x="2013" y="30290"/>
                    <a:pt x="1917" y="30314"/>
                  </a:cubicBezTo>
                  <a:cubicBezTo>
                    <a:pt x="1191" y="30517"/>
                    <a:pt x="382" y="31052"/>
                    <a:pt x="263" y="31945"/>
                  </a:cubicBezTo>
                  <a:cubicBezTo>
                    <a:pt x="179" y="32576"/>
                    <a:pt x="489" y="33243"/>
                    <a:pt x="1072" y="33684"/>
                  </a:cubicBezTo>
                  <a:cubicBezTo>
                    <a:pt x="1441" y="33958"/>
                    <a:pt x="1882" y="34112"/>
                    <a:pt x="2251" y="34231"/>
                  </a:cubicBezTo>
                  <a:lnTo>
                    <a:pt x="2263" y="35601"/>
                  </a:lnTo>
                  <a:cubicBezTo>
                    <a:pt x="2144" y="35624"/>
                    <a:pt x="2048" y="35648"/>
                    <a:pt x="1953" y="35672"/>
                  </a:cubicBezTo>
                  <a:cubicBezTo>
                    <a:pt x="1227" y="35874"/>
                    <a:pt x="417" y="36410"/>
                    <a:pt x="298" y="37303"/>
                  </a:cubicBezTo>
                  <a:cubicBezTo>
                    <a:pt x="215" y="37934"/>
                    <a:pt x="524" y="38601"/>
                    <a:pt x="1108" y="39042"/>
                  </a:cubicBezTo>
                  <a:cubicBezTo>
                    <a:pt x="1477" y="39315"/>
                    <a:pt x="1917" y="39470"/>
                    <a:pt x="2287" y="39589"/>
                  </a:cubicBezTo>
                  <a:lnTo>
                    <a:pt x="2298" y="40958"/>
                  </a:lnTo>
                  <a:cubicBezTo>
                    <a:pt x="2179" y="40982"/>
                    <a:pt x="2084" y="41006"/>
                    <a:pt x="1989" y="41030"/>
                  </a:cubicBezTo>
                  <a:cubicBezTo>
                    <a:pt x="1263" y="41232"/>
                    <a:pt x="453" y="41768"/>
                    <a:pt x="334" y="42661"/>
                  </a:cubicBezTo>
                  <a:cubicBezTo>
                    <a:pt x="251" y="43292"/>
                    <a:pt x="560" y="43959"/>
                    <a:pt x="1144" y="44399"/>
                  </a:cubicBezTo>
                  <a:cubicBezTo>
                    <a:pt x="1525" y="44673"/>
                    <a:pt x="1965" y="44828"/>
                    <a:pt x="2322" y="44935"/>
                  </a:cubicBezTo>
                  <a:lnTo>
                    <a:pt x="2334" y="46316"/>
                  </a:lnTo>
                  <a:cubicBezTo>
                    <a:pt x="2227" y="46340"/>
                    <a:pt x="2120" y="46364"/>
                    <a:pt x="2025" y="46388"/>
                  </a:cubicBezTo>
                  <a:cubicBezTo>
                    <a:pt x="1298" y="46590"/>
                    <a:pt x="489" y="47126"/>
                    <a:pt x="370" y="48019"/>
                  </a:cubicBezTo>
                  <a:cubicBezTo>
                    <a:pt x="286" y="48650"/>
                    <a:pt x="596" y="49317"/>
                    <a:pt x="1179" y="49745"/>
                  </a:cubicBezTo>
                  <a:cubicBezTo>
                    <a:pt x="1560" y="50031"/>
                    <a:pt x="1989" y="50186"/>
                    <a:pt x="2358" y="50293"/>
                  </a:cubicBezTo>
                  <a:lnTo>
                    <a:pt x="2382" y="53400"/>
                  </a:lnTo>
                  <a:cubicBezTo>
                    <a:pt x="2394" y="54774"/>
                    <a:pt x="3513" y="55889"/>
                    <a:pt x="4884" y="55889"/>
                  </a:cubicBezTo>
                  <a:cubicBezTo>
                    <a:pt x="4891" y="55889"/>
                    <a:pt x="4899" y="55889"/>
                    <a:pt x="4906" y="55889"/>
                  </a:cubicBezTo>
                  <a:lnTo>
                    <a:pt x="37243" y="55663"/>
                  </a:lnTo>
                  <a:cubicBezTo>
                    <a:pt x="37922" y="55663"/>
                    <a:pt x="38577" y="55544"/>
                    <a:pt x="39184" y="55317"/>
                  </a:cubicBezTo>
                  <a:cubicBezTo>
                    <a:pt x="41387" y="54496"/>
                    <a:pt x="42946" y="52376"/>
                    <a:pt x="42923" y="49900"/>
                  </a:cubicBezTo>
                  <a:lnTo>
                    <a:pt x="42637" y="7478"/>
                  </a:lnTo>
                  <a:cubicBezTo>
                    <a:pt x="42625" y="5740"/>
                    <a:pt x="41839" y="4121"/>
                    <a:pt x="40470" y="3037"/>
                  </a:cubicBezTo>
                  <a:lnTo>
                    <a:pt x="40482" y="3037"/>
                  </a:lnTo>
                  <a:cubicBezTo>
                    <a:pt x="40410" y="2989"/>
                    <a:pt x="40339" y="2954"/>
                    <a:pt x="40256" y="2942"/>
                  </a:cubicBezTo>
                  <a:cubicBezTo>
                    <a:pt x="39273" y="1130"/>
                    <a:pt x="37382" y="1"/>
                    <a:pt x="35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3"/>
            <p:cNvSpPr/>
            <p:nvPr/>
          </p:nvSpPr>
          <p:spPr>
            <a:xfrm rot="-1669840">
              <a:off x="1014145" y="1451262"/>
              <a:ext cx="606153" cy="788950"/>
            </a:xfrm>
            <a:custGeom>
              <a:avLst/>
              <a:gdLst/>
              <a:ahLst/>
              <a:cxnLst/>
              <a:rect l="l" t="t" r="r" b="b"/>
              <a:pathLst>
                <a:path w="39006" h="50769" extrusionOk="0">
                  <a:moveTo>
                    <a:pt x="37553" y="1"/>
                  </a:moveTo>
                  <a:cubicBezTo>
                    <a:pt x="37636" y="394"/>
                    <a:pt x="37696" y="798"/>
                    <a:pt x="37696" y="1215"/>
                  </a:cubicBezTo>
                  <a:lnTo>
                    <a:pt x="37982" y="43875"/>
                  </a:lnTo>
                  <a:cubicBezTo>
                    <a:pt x="38005" y="46923"/>
                    <a:pt x="35541" y="49424"/>
                    <a:pt x="32481" y="49447"/>
                  </a:cubicBezTo>
                  <a:lnTo>
                    <a:pt x="1679" y="49662"/>
                  </a:lnTo>
                  <a:cubicBezTo>
                    <a:pt x="1025" y="49662"/>
                    <a:pt x="429" y="49400"/>
                    <a:pt x="1" y="48983"/>
                  </a:cubicBezTo>
                  <a:lnTo>
                    <a:pt x="1" y="49054"/>
                  </a:lnTo>
                  <a:cubicBezTo>
                    <a:pt x="1" y="50007"/>
                    <a:pt x="786" y="50769"/>
                    <a:pt x="1739" y="50769"/>
                  </a:cubicBezTo>
                  <a:lnTo>
                    <a:pt x="34076" y="50543"/>
                  </a:lnTo>
                  <a:cubicBezTo>
                    <a:pt x="36803" y="50531"/>
                    <a:pt x="39006" y="48292"/>
                    <a:pt x="38982" y="45566"/>
                  </a:cubicBezTo>
                  <a:lnTo>
                    <a:pt x="38696" y="3144"/>
                  </a:lnTo>
                  <a:cubicBezTo>
                    <a:pt x="38684" y="1977"/>
                    <a:pt x="38279" y="882"/>
                    <a:pt x="375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3"/>
            <p:cNvSpPr/>
            <p:nvPr/>
          </p:nvSpPr>
          <p:spPr>
            <a:xfrm rot="-1669840">
              <a:off x="985863" y="1525718"/>
              <a:ext cx="366728" cy="99176"/>
            </a:xfrm>
            <a:custGeom>
              <a:avLst/>
              <a:gdLst/>
              <a:ahLst/>
              <a:cxnLst/>
              <a:rect l="l" t="t" r="r" b="b"/>
              <a:pathLst>
                <a:path w="23599" h="6382" extrusionOk="0">
                  <a:moveTo>
                    <a:pt x="23551" y="0"/>
                  </a:moveTo>
                  <a:lnTo>
                    <a:pt x="0" y="155"/>
                  </a:lnTo>
                  <a:lnTo>
                    <a:pt x="48" y="6382"/>
                  </a:lnTo>
                  <a:lnTo>
                    <a:pt x="23599" y="6215"/>
                  </a:lnTo>
                  <a:lnTo>
                    <a:pt x="235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9" name="Google Shape;1079;p43"/>
          <p:cNvGrpSpPr/>
          <p:nvPr/>
        </p:nvGrpSpPr>
        <p:grpSpPr>
          <a:xfrm>
            <a:off x="8182874" y="2117588"/>
            <a:ext cx="320297" cy="1198277"/>
            <a:chOff x="8182874" y="2117588"/>
            <a:chExt cx="320297" cy="1198277"/>
          </a:xfrm>
        </p:grpSpPr>
        <p:sp>
          <p:nvSpPr>
            <p:cNvPr id="1080" name="Google Shape;1080;p43"/>
            <p:cNvSpPr/>
            <p:nvPr/>
          </p:nvSpPr>
          <p:spPr>
            <a:xfrm>
              <a:off x="8209739" y="2494127"/>
              <a:ext cx="208975" cy="804175"/>
            </a:xfrm>
            <a:custGeom>
              <a:avLst/>
              <a:gdLst/>
              <a:ahLst/>
              <a:cxnLst/>
              <a:rect l="l" t="t" r="r" b="b"/>
              <a:pathLst>
                <a:path w="8359" h="32167" extrusionOk="0">
                  <a:moveTo>
                    <a:pt x="5489" y="0"/>
                  </a:moveTo>
                  <a:cubicBezTo>
                    <a:pt x="4608" y="36"/>
                    <a:pt x="3739" y="703"/>
                    <a:pt x="3263" y="1703"/>
                  </a:cubicBezTo>
                  <a:cubicBezTo>
                    <a:pt x="2941" y="2381"/>
                    <a:pt x="2810" y="3131"/>
                    <a:pt x="2727" y="3882"/>
                  </a:cubicBezTo>
                  <a:cubicBezTo>
                    <a:pt x="2691" y="4191"/>
                    <a:pt x="2668" y="4489"/>
                    <a:pt x="2644" y="4786"/>
                  </a:cubicBezTo>
                  <a:cubicBezTo>
                    <a:pt x="2489" y="6787"/>
                    <a:pt x="2179" y="9787"/>
                    <a:pt x="1846" y="12966"/>
                  </a:cubicBezTo>
                  <a:cubicBezTo>
                    <a:pt x="1108" y="19943"/>
                    <a:pt x="1" y="30492"/>
                    <a:pt x="643" y="31337"/>
                  </a:cubicBezTo>
                  <a:cubicBezTo>
                    <a:pt x="870" y="31623"/>
                    <a:pt x="1084" y="31837"/>
                    <a:pt x="1310" y="31968"/>
                  </a:cubicBezTo>
                  <a:cubicBezTo>
                    <a:pt x="1513" y="32103"/>
                    <a:pt x="1721" y="32167"/>
                    <a:pt x="1931" y="32167"/>
                  </a:cubicBezTo>
                  <a:cubicBezTo>
                    <a:pt x="2018" y="32167"/>
                    <a:pt x="2104" y="32156"/>
                    <a:pt x="2191" y="32135"/>
                  </a:cubicBezTo>
                  <a:cubicBezTo>
                    <a:pt x="3418" y="31825"/>
                    <a:pt x="4489" y="29504"/>
                    <a:pt x="4656" y="28337"/>
                  </a:cubicBezTo>
                  <a:lnTo>
                    <a:pt x="7978" y="5894"/>
                  </a:lnTo>
                  <a:lnTo>
                    <a:pt x="7978" y="5906"/>
                  </a:lnTo>
                  <a:cubicBezTo>
                    <a:pt x="8156" y="4703"/>
                    <a:pt x="8359" y="3346"/>
                    <a:pt x="7990" y="2131"/>
                  </a:cubicBezTo>
                  <a:cubicBezTo>
                    <a:pt x="7716" y="1191"/>
                    <a:pt x="6906" y="214"/>
                    <a:pt x="5882" y="36"/>
                  </a:cubicBezTo>
                  <a:cubicBezTo>
                    <a:pt x="5763" y="12"/>
                    <a:pt x="5632" y="0"/>
                    <a:pt x="5489" y="0"/>
                  </a:cubicBezTo>
                  <a:close/>
                </a:path>
              </a:pathLst>
            </a:custGeom>
            <a:solidFill>
              <a:srgbClr val="FBE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3"/>
            <p:cNvSpPr/>
            <p:nvPr/>
          </p:nvSpPr>
          <p:spPr>
            <a:xfrm rot="-60166">
              <a:off x="8292624" y="2152246"/>
              <a:ext cx="166692" cy="282487"/>
            </a:xfrm>
            <a:custGeom>
              <a:avLst/>
              <a:gdLst/>
              <a:ahLst/>
              <a:cxnLst/>
              <a:rect l="l" t="t" r="r" b="b"/>
              <a:pathLst>
                <a:path w="6668" h="11300" extrusionOk="0">
                  <a:moveTo>
                    <a:pt x="4239" y="1"/>
                  </a:moveTo>
                  <a:lnTo>
                    <a:pt x="3905" y="501"/>
                  </a:lnTo>
                  <a:lnTo>
                    <a:pt x="1595" y="3978"/>
                  </a:lnTo>
                  <a:cubicBezTo>
                    <a:pt x="905" y="5025"/>
                    <a:pt x="119" y="6216"/>
                    <a:pt x="60" y="7526"/>
                  </a:cubicBezTo>
                  <a:cubicBezTo>
                    <a:pt x="0" y="8645"/>
                    <a:pt x="452" y="10205"/>
                    <a:pt x="1262" y="10919"/>
                  </a:cubicBezTo>
                  <a:cubicBezTo>
                    <a:pt x="1601" y="10777"/>
                    <a:pt x="1970" y="10715"/>
                    <a:pt x="2341" y="10715"/>
                  </a:cubicBezTo>
                  <a:cubicBezTo>
                    <a:pt x="2374" y="10715"/>
                    <a:pt x="2408" y="10715"/>
                    <a:pt x="2441" y="10716"/>
                  </a:cubicBezTo>
                  <a:cubicBezTo>
                    <a:pt x="3036" y="10740"/>
                    <a:pt x="3643" y="10943"/>
                    <a:pt x="4167" y="11300"/>
                  </a:cubicBezTo>
                  <a:cubicBezTo>
                    <a:pt x="6668" y="7549"/>
                    <a:pt x="5227" y="2501"/>
                    <a:pt x="4239" y="1"/>
                  </a:cubicBezTo>
                  <a:close/>
                </a:path>
              </a:pathLst>
            </a:custGeom>
            <a:solidFill>
              <a:srgbClr val="E87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3"/>
            <p:cNvSpPr/>
            <p:nvPr/>
          </p:nvSpPr>
          <p:spPr>
            <a:xfrm rot="-60166">
              <a:off x="8193292" y="2120117"/>
              <a:ext cx="299461" cy="1193219"/>
            </a:xfrm>
            <a:custGeom>
              <a:avLst/>
              <a:gdLst/>
              <a:ahLst/>
              <a:cxnLst/>
              <a:rect l="l" t="t" r="r" b="b"/>
              <a:pathLst>
                <a:path w="11979" h="47731" extrusionOk="0">
                  <a:moveTo>
                    <a:pt x="8669" y="1275"/>
                  </a:moveTo>
                  <a:cubicBezTo>
                    <a:pt x="9657" y="3775"/>
                    <a:pt x="11098" y="8823"/>
                    <a:pt x="8597" y="12574"/>
                  </a:cubicBezTo>
                  <a:cubicBezTo>
                    <a:pt x="8047" y="12189"/>
                    <a:pt x="7396" y="11991"/>
                    <a:pt x="6760" y="11991"/>
                  </a:cubicBezTo>
                  <a:cubicBezTo>
                    <a:pt x="6392" y="11991"/>
                    <a:pt x="6028" y="12058"/>
                    <a:pt x="5692" y="12193"/>
                  </a:cubicBezTo>
                  <a:cubicBezTo>
                    <a:pt x="4882" y="11479"/>
                    <a:pt x="4430" y="9931"/>
                    <a:pt x="4490" y="8812"/>
                  </a:cubicBezTo>
                  <a:cubicBezTo>
                    <a:pt x="4549" y="7490"/>
                    <a:pt x="5335" y="6299"/>
                    <a:pt x="6025" y="5252"/>
                  </a:cubicBezTo>
                  <a:lnTo>
                    <a:pt x="8669" y="1275"/>
                  </a:lnTo>
                  <a:close/>
                  <a:moveTo>
                    <a:pt x="6754" y="12580"/>
                  </a:moveTo>
                  <a:cubicBezTo>
                    <a:pt x="7323" y="12580"/>
                    <a:pt x="7912" y="12778"/>
                    <a:pt x="8395" y="13157"/>
                  </a:cubicBezTo>
                  <a:cubicBezTo>
                    <a:pt x="8704" y="13431"/>
                    <a:pt x="8847" y="13741"/>
                    <a:pt x="8823" y="14098"/>
                  </a:cubicBezTo>
                  <a:cubicBezTo>
                    <a:pt x="8800" y="14574"/>
                    <a:pt x="8478" y="15062"/>
                    <a:pt x="8181" y="15300"/>
                  </a:cubicBezTo>
                  <a:cubicBezTo>
                    <a:pt x="7637" y="14734"/>
                    <a:pt x="6925" y="14347"/>
                    <a:pt x="6110" y="14347"/>
                  </a:cubicBezTo>
                  <a:cubicBezTo>
                    <a:pt x="6086" y="14347"/>
                    <a:pt x="6062" y="14347"/>
                    <a:pt x="6037" y="14348"/>
                  </a:cubicBezTo>
                  <a:cubicBezTo>
                    <a:pt x="5597" y="14372"/>
                    <a:pt x="5168" y="14503"/>
                    <a:pt x="4763" y="14741"/>
                  </a:cubicBezTo>
                  <a:cubicBezTo>
                    <a:pt x="4632" y="14015"/>
                    <a:pt x="5049" y="13169"/>
                    <a:pt x="5775" y="12800"/>
                  </a:cubicBezTo>
                  <a:cubicBezTo>
                    <a:pt x="6075" y="12652"/>
                    <a:pt x="6411" y="12580"/>
                    <a:pt x="6754" y="12580"/>
                  </a:cubicBezTo>
                  <a:close/>
                  <a:moveTo>
                    <a:pt x="6117" y="14954"/>
                  </a:moveTo>
                  <a:cubicBezTo>
                    <a:pt x="7283" y="14954"/>
                    <a:pt x="8245" y="16043"/>
                    <a:pt x="8550" y="17086"/>
                  </a:cubicBezTo>
                  <a:cubicBezTo>
                    <a:pt x="8919" y="18301"/>
                    <a:pt x="8716" y="19658"/>
                    <a:pt x="8538" y="20849"/>
                  </a:cubicBezTo>
                  <a:lnTo>
                    <a:pt x="5216" y="43292"/>
                  </a:lnTo>
                  <a:cubicBezTo>
                    <a:pt x="5049" y="44459"/>
                    <a:pt x="3978" y="46780"/>
                    <a:pt x="2751" y="47090"/>
                  </a:cubicBezTo>
                  <a:cubicBezTo>
                    <a:pt x="2664" y="47112"/>
                    <a:pt x="2577" y="47123"/>
                    <a:pt x="2491" y="47123"/>
                  </a:cubicBezTo>
                  <a:cubicBezTo>
                    <a:pt x="2057" y="47123"/>
                    <a:pt x="1632" y="46848"/>
                    <a:pt x="1215" y="46292"/>
                  </a:cubicBezTo>
                  <a:cubicBezTo>
                    <a:pt x="572" y="45447"/>
                    <a:pt x="1680" y="34898"/>
                    <a:pt x="2406" y="27921"/>
                  </a:cubicBezTo>
                  <a:cubicBezTo>
                    <a:pt x="2739" y="24742"/>
                    <a:pt x="3049" y="21742"/>
                    <a:pt x="3204" y="19730"/>
                  </a:cubicBezTo>
                  <a:cubicBezTo>
                    <a:pt x="3228" y="19432"/>
                    <a:pt x="3251" y="19134"/>
                    <a:pt x="3287" y="18837"/>
                  </a:cubicBezTo>
                  <a:cubicBezTo>
                    <a:pt x="3370" y="18075"/>
                    <a:pt x="3501" y="17324"/>
                    <a:pt x="3823" y="16646"/>
                  </a:cubicBezTo>
                  <a:cubicBezTo>
                    <a:pt x="4299" y="15658"/>
                    <a:pt x="5168" y="14991"/>
                    <a:pt x="6061" y="14955"/>
                  </a:cubicBezTo>
                  <a:cubicBezTo>
                    <a:pt x="6080" y="14955"/>
                    <a:pt x="6099" y="14954"/>
                    <a:pt x="6117" y="14954"/>
                  </a:cubicBezTo>
                  <a:close/>
                  <a:moveTo>
                    <a:pt x="8800" y="1"/>
                  </a:moveTo>
                  <a:lnTo>
                    <a:pt x="5525" y="4918"/>
                  </a:lnTo>
                  <a:cubicBezTo>
                    <a:pt x="4823" y="5978"/>
                    <a:pt x="3942" y="7299"/>
                    <a:pt x="3882" y="8776"/>
                  </a:cubicBezTo>
                  <a:cubicBezTo>
                    <a:pt x="3823" y="9978"/>
                    <a:pt x="4251" y="11586"/>
                    <a:pt x="5133" y="12491"/>
                  </a:cubicBezTo>
                  <a:cubicBezTo>
                    <a:pt x="4323" y="13110"/>
                    <a:pt x="3942" y="14193"/>
                    <a:pt x="4228" y="15122"/>
                  </a:cubicBezTo>
                  <a:cubicBezTo>
                    <a:pt x="3847" y="15455"/>
                    <a:pt x="3513" y="15884"/>
                    <a:pt x="3275" y="16396"/>
                  </a:cubicBezTo>
                  <a:cubicBezTo>
                    <a:pt x="2787" y="17444"/>
                    <a:pt x="2692" y="18634"/>
                    <a:pt x="2608" y="19694"/>
                  </a:cubicBezTo>
                  <a:cubicBezTo>
                    <a:pt x="2525" y="20682"/>
                    <a:pt x="2418" y="21932"/>
                    <a:pt x="2275" y="23325"/>
                  </a:cubicBezTo>
                  <a:cubicBezTo>
                    <a:pt x="2132" y="24730"/>
                    <a:pt x="1965" y="26266"/>
                    <a:pt x="1799" y="27861"/>
                  </a:cubicBezTo>
                  <a:cubicBezTo>
                    <a:pt x="715" y="38256"/>
                    <a:pt x="1" y="45685"/>
                    <a:pt x="727" y="46649"/>
                  </a:cubicBezTo>
                  <a:cubicBezTo>
                    <a:pt x="1299" y="47400"/>
                    <a:pt x="1846" y="47673"/>
                    <a:pt x="2323" y="47721"/>
                  </a:cubicBezTo>
                  <a:cubicBezTo>
                    <a:pt x="2382" y="47728"/>
                    <a:pt x="2440" y="47731"/>
                    <a:pt x="2497" y="47731"/>
                  </a:cubicBezTo>
                  <a:cubicBezTo>
                    <a:pt x="2641" y="47731"/>
                    <a:pt x="2774" y="47711"/>
                    <a:pt x="2894" y="47685"/>
                  </a:cubicBezTo>
                  <a:cubicBezTo>
                    <a:pt x="4454" y="47281"/>
                    <a:pt x="5621" y="44673"/>
                    <a:pt x="5811" y="43387"/>
                  </a:cubicBezTo>
                  <a:lnTo>
                    <a:pt x="9133" y="20944"/>
                  </a:lnTo>
                  <a:cubicBezTo>
                    <a:pt x="9312" y="19682"/>
                    <a:pt x="9526" y="18253"/>
                    <a:pt x="9133" y="16920"/>
                  </a:cubicBezTo>
                  <a:cubicBezTo>
                    <a:pt x="9014" y="16515"/>
                    <a:pt x="8812" y="16122"/>
                    <a:pt x="8562" y="15765"/>
                  </a:cubicBezTo>
                  <a:cubicBezTo>
                    <a:pt x="8966" y="15431"/>
                    <a:pt x="9395" y="14812"/>
                    <a:pt x="9431" y="14134"/>
                  </a:cubicBezTo>
                  <a:cubicBezTo>
                    <a:pt x="9443" y="13717"/>
                    <a:pt x="9312" y="13324"/>
                    <a:pt x="9050" y="12991"/>
                  </a:cubicBezTo>
                  <a:cubicBezTo>
                    <a:pt x="11979" y="8704"/>
                    <a:pt x="10014" y="2870"/>
                    <a:pt x="9014" y="513"/>
                  </a:cubicBezTo>
                  <a:lnTo>
                    <a:pt x="88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83" name="Google Shape;1083;p43"/>
            <p:cNvSpPr/>
            <p:nvPr/>
          </p:nvSpPr>
          <p:spPr>
            <a:xfrm>
              <a:off x="8309064" y="2434750"/>
              <a:ext cx="105400" cy="67600"/>
            </a:xfrm>
            <a:custGeom>
              <a:avLst/>
              <a:gdLst/>
              <a:ahLst/>
              <a:cxnLst/>
              <a:rect l="l" t="t" r="r" b="b"/>
              <a:pathLst>
                <a:path w="4216" h="2704" extrusionOk="0">
                  <a:moveTo>
                    <a:pt x="2155" y="1"/>
                  </a:moveTo>
                  <a:cubicBezTo>
                    <a:pt x="1798" y="1"/>
                    <a:pt x="1453" y="72"/>
                    <a:pt x="1143" y="215"/>
                  </a:cubicBezTo>
                  <a:cubicBezTo>
                    <a:pt x="417" y="584"/>
                    <a:pt x="0" y="1430"/>
                    <a:pt x="131" y="2156"/>
                  </a:cubicBezTo>
                  <a:cubicBezTo>
                    <a:pt x="524" y="1918"/>
                    <a:pt x="965" y="1787"/>
                    <a:pt x="1405" y="1763"/>
                  </a:cubicBezTo>
                  <a:cubicBezTo>
                    <a:pt x="1572" y="1763"/>
                    <a:pt x="1739" y="1775"/>
                    <a:pt x="1894" y="1799"/>
                  </a:cubicBezTo>
                  <a:cubicBezTo>
                    <a:pt x="2536" y="1906"/>
                    <a:pt x="3096" y="2251"/>
                    <a:pt x="3549" y="2703"/>
                  </a:cubicBezTo>
                  <a:cubicBezTo>
                    <a:pt x="3846" y="2465"/>
                    <a:pt x="4168" y="1989"/>
                    <a:pt x="4191" y="1513"/>
                  </a:cubicBezTo>
                  <a:cubicBezTo>
                    <a:pt x="4215" y="1156"/>
                    <a:pt x="4060" y="846"/>
                    <a:pt x="3763" y="572"/>
                  </a:cubicBezTo>
                  <a:cubicBezTo>
                    <a:pt x="3287" y="203"/>
                    <a:pt x="2715" y="1"/>
                    <a:pt x="21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84" name="Google Shape;1084;p43"/>
          <p:cNvGrpSpPr/>
          <p:nvPr/>
        </p:nvGrpSpPr>
        <p:grpSpPr>
          <a:xfrm>
            <a:off x="6927198" y="3557779"/>
            <a:ext cx="1116550" cy="1100338"/>
            <a:chOff x="5541075" y="3903350"/>
            <a:chExt cx="823050" cy="811100"/>
          </a:xfrm>
        </p:grpSpPr>
        <p:sp>
          <p:nvSpPr>
            <p:cNvPr id="1085" name="Google Shape;1085;p43"/>
            <p:cNvSpPr/>
            <p:nvPr/>
          </p:nvSpPr>
          <p:spPr>
            <a:xfrm>
              <a:off x="6181025" y="4283900"/>
              <a:ext cx="183100" cy="183375"/>
            </a:xfrm>
            <a:custGeom>
              <a:avLst/>
              <a:gdLst/>
              <a:ahLst/>
              <a:cxnLst/>
              <a:rect l="l" t="t" r="r" b="b"/>
              <a:pathLst>
                <a:path w="7324" h="7335" extrusionOk="0">
                  <a:moveTo>
                    <a:pt x="2926" y="0"/>
                  </a:moveTo>
                  <a:cubicBezTo>
                    <a:pt x="2236" y="0"/>
                    <a:pt x="1535" y="177"/>
                    <a:pt x="1013" y="612"/>
                  </a:cubicBezTo>
                  <a:cubicBezTo>
                    <a:pt x="239" y="1279"/>
                    <a:pt x="1" y="2398"/>
                    <a:pt x="37" y="3422"/>
                  </a:cubicBezTo>
                  <a:cubicBezTo>
                    <a:pt x="84" y="4625"/>
                    <a:pt x="477" y="5863"/>
                    <a:pt x="1382" y="6649"/>
                  </a:cubicBezTo>
                  <a:cubicBezTo>
                    <a:pt x="1885" y="7086"/>
                    <a:pt x="2569" y="7335"/>
                    <a:pt x="3232" y="7335"/>
                  </a:cubicBezTo>
                  <a:cubicBezTo>
                    <a:pt x="3393" y="7335"/>
                    <a:pt x="3552" y="7320"/>
                    <a:pt x="3708" y="7290"/>
                  </a:cubicBezTo>
                  <a:lnTo>
                    <a:pt x="3708" y="7290"/>
                  </a:lnTo>
                  <a:cubicBezTo>
                    <a:pt x="3721" y="7290"/>
                    <a:pt x="3734" y="7290"/>
                    <a:pt x="3748" y="7290"/>
                  </a:cubicBezTo>
                  <a:cubicBezTo>
                    <a:pt x="4531" y="7290"/>
                    <a:pt x="5320" y="7018"/>
                    <a:pt x="5906" y="6494"/>
                  </a:cubicBezTo>
                  <a:cubicBezTo>
                    <a:pt x="7026" y="5482"/>
                    <a:pt x="7323" y="3720"/>
                    <a:pt x="6704" y="2362"/>
                  </a:cubicBezTo>
                  <a:cubicBezTo>
                    <a:pt x="6073" y="993"/>
                    <a:pt x="4621" y="88"/>
                    <a:pt x="3120" y="5"/>
                  </a:cubicBezTo>
                  <a:cubicBezTo>
                    <a:pt x="3056" y="2"/>
                    <a:pt x="2991" y="0"/>
                    <a:pt x="29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3"/>
            <p:cNvSpPr/>
            <p:nvPr/>
          </p:nvSpPr>
          <p:spPr>
            <a:xfrm>
              <a:off x="5995975" y="3903350"/>
              <a:ext cx="110675" cy="98975"/>
            </a:xfrm>
            <a:custGeom>
              <a:avLst/>
              <a:gdLst/>
              <a:ahLst/>
              <a:cxnLst/>
              <a:rect l="l" t="t" r="r" b="b"/>
              <a:pathLst>
                <a:path w="4427" h="3959" extrusionOk="0">
                  <a:moveTo>
                    <a:pt x="2115" y="1"/>
                  </a:moveTo>
                  <a:cubicBezTo>
                    <a:pt x="1454" y="1"/>
                    <a:pt x="786" y="319"/>
                    <a:pt x="414" y="868"/>
                  </a:cubicBezTo>
                  <a:cubicBezTo>
                    <a:pt x="65" y="1391"/>
                    <a:pt x="0" y="2070"/>
                    <a:pt x="198" y="2659"/>
                  </a:cubicBezTo>
                  <a:lnTo>
                    <a:pt x="198" y="2659"/>
                  </a:lnTo>
                  <a:lnTo>
                    <a:pt x="57" y="2416"/>
                  </a:lnTo>
                  <a:lnTo>
                    <a:pt x="57" y="2416"/>
                  </a:lnTo>
                  <a:cubicBezTo>
                    <a:pt x="132" y="2760"/>
                    <a:pt x="313" y="3061"/>
                    <a:pt x="558" y="3303"/>
                  </a:cubicBezTo>
                  <a:lnTo>
                    <a:pt x="558" y="3303"/>
                  </a:lnTo>
                  <a:cubicBezTo>
                    <a:pt x="573" y="3321"/>
                    <a:pt x="589" y="3339"/>
                    <a:pt x="604" y="3356"/>
                  </a:cubicBezTo>
                  <a:lnTo>
                    <a:pt x="594" y="3338"/>
                  </a:lnTo>
                  <a:lnTo>
                    <a:pt x="594" y="3338"/>
                  </a:lnTo>
                  <a:cubicBezTo>
                    <a:pt x="1009" y="3730"/>
                    <a:pt x="1596" y="3959"/>
                    <a:pt x="2169" y="3959"/>
                  </a:cubicBezTo>
                  <a:cubicBezTo>
                    <a:pt x="2598" y="3959"/>
                    <a:pt x="3018" y="3831"/>
                    <a:pt x="3355" y="3547"/>
                  </a:cubicBezTo>
                  <a:cubicBezTo>
                    <a:pt x="4426" y="2654"/>
                    <a:pt x="4093" y="618"/>
                    <a:pt x="2783" y="118"/>
                  </a:cubicBezTo>
                  <a:cubicBezTo>
                    <a:pt x="2570" y="39"/>
                    <a:pt x="2342" y="1"/>
                    <a:pt x="21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3"/>
            <p:cNvSpPr/>
            <p:nvPr/>
          </p:nvSpPr>
          <p:spPr>
            <a:xfrm>
              <a:off x="5937250" y="4405700"/>
              <a:ext cx="117000" cy="123100"/>
            </a:xfrm>
            <a:custGeom>
              <a:avLst/>
              <a:gdLst/>
              <a:ahLst/>
              <a:cxnLst/>
              <a:rect l="l" t="t" r="r" b="b"/>
              <a:pathLst>
                <a:path w="4680" h="4924" extrusionOk="0">
                  <a:moveTo>
                    <a:pt x="2575" y="1"/>
                  </a:moveTo>
                  <a:cubicBezTo>
                    <a:pt x="1830" y="1"/>
                    <a:pt x="1063" y="367"/>
                    <a:pt x="679" y="1015"/>
                  </a:cubicBezTo>
                  <a:cubicBezTo>
                    <a:pt x="24" y="2098"/>
                    <a:pt x="1" y="3110"/>
                    <a:pt x="739" y="3932"/>
                  </a:cubicBezTo>
                  <a:cubicBezTo>
                    <a:pt x="1227" y="4587"/>
                    <a:pt x="1596" y="4694"/>
                    <a:pt x="1977" y="4801"/>
                  </a:cubicBezTo>
                  <a:cubicBezTo>
                    <a:pt x="2250" y="4876"/>
                    <a:pt x="2558" y="4924"/>
                    <a:pt x="2863" y="4924"/>
                  </a:cubicBezTo>
                  <a:cubicBezTo>
                    <a:pt x="3423" y="4924"/>
                    <a:pt x="3970" y="4764"/>
                    <a:pt x="4263" y="4325"/>
                  </a:cubicBezTo>
                  <a:cubicBezTo>
                    <a:pt x="4466" y="4027"/>
                    <a:pt x="4525" y="3658"/>
                    <a:pt x="4573" y="3301"/>
                  </a:cubicBezTo>
                  <a:cubicBezTo>
                    <a:pt x="4680" y="2324"/>
                    <a:pt x="4620" y="1217"/>
                    <a:pt x="3930" y="527"/>
                  </a:cubicBezTo>
                  <a:cubicBezTo>
                    <a:pt x="3570" y="167"/>
                    <a:pt x="3078" y="1"/>
                    <a:pt x="25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3"/>
            <p:cNvSpPr/>
            <p:nvPr/>
          </p:nvSpPr>
          <p:spPr>
            <a:xfrm>
              <a:off x="5541075" y="4266875"/>
              <a:ext cx="149150" cy="157075"/>
            </a:xfrm>
            <a:custGeom>
              <a:avLst/>
              <a:gdLst/>
              <a:ahLst/>
              <a:cxnLst/>
              <a:rect l="l" t="t" r="r" b="b"/>
              <a:pathLst>
                <a:path w="5966" h="6283" extrusionOk="0">
                  <a:moveTo>
                    <a:pt x="3277" y="0"/>
                  </a:moveTo>
                  <a:cubicBezTo>
                    <a:pt x="2327" y="0"/>
                    <a:pt x="1348" y="469"/>
                    <a:pt x="858" y="1293"/>
                  </a:cubicBezTo>
                  <a:cubicBezTo>
                    <a:pt x="24" y="2674"/>
                    <a:pt x="0" y="3960"/>
                    <a:pt x="929" y="5020"/>
                  </a:cubicBezTo>
                  <a:lnTo>
                    <a:pt x="941" y="5020"/>
                  </a:lnTo>
                  <a:cubicBezTo>
                    <a:pt x="1560" y="5841"/>
                    <a:pt x="2025" y="5984"/>
                    <a:pt x="2513" y="6127"/>
                  </a:cubicBezTo>
                  <a:cubicBezTo>
                    <a:pt x="2858" y="6223"/>
                    <a:pt x="3249" y="6282"/>
                    <a:pt x="3636" y="6282"/>
                  </a:cubicBezTo>
                  <a:cubicBezTo>
                    <a:pt x="4354" y="6282"/>
                    <a:pt x="5058" y="6077"/>
                    <a:pt x="5430" y="5520"/>
                  </a:cubicBezTo>
                  <a:cubicBezTo>
                    <a:pt x="5692" y="5139"/>
                    <a:pt x="5775" y="4663"/>
                    <a:pt x="5823" y="4198"/>
                  </a:cubicBezTo>
                  <a:cubicBezTo>
                    <a:pt x="5965" y="2960"/>
                    <a:pt x="5894" y="1555"/>
                    <a:pt x="5001" y="674"/>
                  </a:cubicBezTo>
                  <a:cubicBezTo>
                    <a:pt x="4545" y="214"/>
                    <a:pt x="3918" y="0"/>
                    <a:pt x="32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3"/>
            <p:cNvSpPr/>
            <p:nvPr/>
          </p:nvSpPr>
          <p:spPr>
            <a:xfrm>
              <a:off x="5930725" y="4218425"/>
              <a:ext cx="89000" cy="96875"/>
            </a:xfrm>
            <a:custGeom>
              <a:avLst/>
              <a:gdLst/>
              <a:ahLst/>
              <a:cxnLst/>
              <a:rect l="l" t="t" r="r" b="b"/>
              <a:pathLst>
                <a:path w="3560" h="3875" extrusionOk="0">
                  <a:moveTo>
                    <a:pt x="1484" y="0"/>
                  </a:moveTo>
                  <a:cubicBezTo>
                    <a:pt x="1442" y="0"/>
                    <a:pt x="1399" y="2"/>
                    <a:pt x="1357" y="5"/>
                  </a:cubicBezTo>
                  <a:cubicBezTo>
                    <a:pt x="1119" y="17"/>
                    <a:pt x="881" y="88"/>
                    <a:pt x="690" y="231"/>
                  </a:cubicBezTo>
                  <a:cubicBezTo>
                    <a:pt x="369" y="481"/>
                    <a:pt x="262" y="909"/>
                    <a:pt x="178" y="1302"/>
                  </a:cubicBezTo>
                  <a:cubicBezTo>
                    <a:pt x="70" y="1856"/>
                    <a:pt x="1" y="2488"/>
                    <a:pt x="287" y="2965"/>
                  </a:cubicBezTo>
                  <a:lnTo>
                    <a:pt x="287" y="2965"/>
                  </a:lnTo>
                  <a:cubicBezTo>
                    <a:pt x="506" y="3495"/>
                    <a:pt x="1086" y="3874"/>
                    <a:pt x="1667" y="3874"/>
                  </a:cubicBezTo>
                  <a:cubicBezTo>
                    <a:pt x="1675" y="3874"/>
                    <a:pt x="1684" y="3874"/>
                    <a:pt x="1693" y="3874"/>
                  </a:cubicBezTo>
                  <a:cubicBezTo>
                    <a:pt x="2361" y="3874"/>
                    <a:pt x="2980" y="3426"/>
                    <a:pt x="3262" y="2826"/>
                  </a:cubicBezTo>
                  <a:cubicBezTo>
                    <a:pt x="3560" y="2207"/>
                    <a:pt x="3500" y="1433"/>
                    <a:pt x="3119" y="874"/>
                  </a:cubicBezTo>
                  <a:cubicBezTo>
                    <a:pt x="2762" y="337"/>
                    <a:pt x="2131" y="0"/>
                    <a:pt x="14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3"/>
            <p:cNvSpPr/>
            <p:nvPr/>
          </p:nvSpPr>
          <p:spPr>
            <a:xfrm>
              <a:off x="5762450" y="4041900"/>
              <a:ext cx="86425" cy="96875"/>
            </a:xfrm>
            <a:custGeom>
              <a:avLst/>
              <a:gdLst/>
              <a:ahLst/>
              <a:cxnLst/>
              <a:rect l="l" t="t" r="r" b="b"/>
              <a:pathLst>
                <a:path w="3457" h="3875" extrusionOk="0">
                  <a:moveTo>
                    <a:pt x="1448" y="1"/>
                  </a:moveTo>
                  <a:cubicBezTo>
                    <a:pt x="1407" y="1"/>
                    <a:pt x="1366" y="2"/>
                    <a:pt x="1325" y="5"/>
                  </a:cubicBezTo>
                  <a:cubicBezTo>
                    <a:pt x="1099" y="29"/>
                    <a:pt x="861" y="89"/>
                    <a:pt x="670" y="243"/>
                  </a:cubicBezTo>
                  <a:cubicBezTo>
                    <a:pt x="361" y="481"/>
                    <a:pt x="254" y="910"/>
                    <a:pt x="182" y="1303"/>
                  </a:cubicBezTo>
                  <a:cubicBezTo>
                    <a:pt x="71" y="1873"/>
                    <a:pt x="1" y="2527"/>
                    <a:pt x="308" y="3009"/>
                  </a:cubicBezTo>
                  <a:lnTo>
                    <a:pt x="308" y="3009"/>
                  </a:lnTo>
                  <a:cubicBezTo>
                    <a:pt x="534" y="3516"/>
                    <a:pt x="1079" y="3875"/>
                    <a:pt x="1623" y="3875"/>
                  </a:cubicBezTo>
                  <a:cubicBezTo>
                    <a:pt x="2278" y="3875"/>
                    <a:pt x="2897" y="3434"/>
                    <a:pt x="3183" y="2815"/>
                  </a:cubicBezTo>
                  <a:cubicBezTo>
                    <a:pt x="3457" y="2208"/>
                    <a:pt x="3409" y="1434"/>
                    <a:pt x="3040" y="862"/>
                  </a:cubicBezTo>
                  <a:cubicBezTo>
                    <a:pt x="2693" y="337"/>
                    <a:pt x="2074" y="1"/>
                    <a:pt x="14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3"/>
            <p:cNvSpPr/>
            <p:nvPr/>
          </p:nvSpPr>
          <p:spPr>
            <a:xfrm>
              <a:off x="6199500" y="4064225"/>
              <a:ext cx="86625" cy="96875"/>
            </a:xfrm>
            <a:custGeom>
              <a:avLst/>
              <a:gdLst/>
              <a:ahLst/>
              <a:cxnLst/>
              <a:rect l="l" t="t" r="r" b="b"/>
              <a:pathLst>
                <a:path w="3465" h="3875" extrusionOk="0">
                  <a:moveTo>
                    <a:pt x="1458" y="1"/>
                  </a:moveTo>
                  <a:cubicBezTo>
                    <a:pt x="1416" y="1"/>
                    <a:pt x="1375" y="2"/>
                    <a:pt x="1334" y="5"/>
                  </a:cubicBezTo>
                  <a:cubicBezTo>
                    <a:pt x="1095" y="17"/>
                    <a:pt x="857" y="89"/>
                    <a:pt x="667" y="231"/>
                  </a:cubicBezTo>
                  <a:cubicBezTo>
                    <a:pt x="357" y="481"/>
                    <a:pt x="250" y="898"/>
                    <a:pt x="179" y="1291"/>
                  </a:cubicBezTo>
                  <a:cubicBezTo>
                    <a:pt x="69" y="1860"/>
                    <a:pt x="0" y="2499"/>
                    <a:pt x="294" y="2978"/>
                  </a:cubicBezTo>
                  <a:lnTo>
                    <a:pt x="294" y="2978"/>
                  </a:lnTo>
                  <a:cubicBezTo>
                    <a:pt x="514" y="3502"/>
                    <a:pt x="1068" y="3864"/>
                    <a:pt x="1631" y="3875"/>
                  </a:cubicBezTo>
                  <a:cubicBezTo>
                    <a:pt x="2286" y="3875"/>
                    <a:pt x="2905" y="3422"/>
                    <a:pt x="3179" y="2815"/>
                  </a:cubicBezTo>
                  <a:cubicBezTo>
                    <a:pt x="3465" y="2196"/>
                    <a:pt x="3405" y="1434"/>
                    <a:pt x="3036" y="862"/>
                  </a:cubicBezTo>
                  <a:cubicBezTo>
                    <a:pt x="2690" y="327"/>
                    <a:pt x="2073" y="1"/>
                    <a:pt x="14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3"/>
            <p:cNvSpPr/>
            <p:nvPr/>
          </p:nvSpPr>
          <p:spPr>
            <a:xfrm>
              <a:off x="5686025" y="4568875"/>
              <a:ext cx="98850" cy="95175"/>
            </a:xfrm>
            <a:custGeom>
              <a:avLst/>
              <a:gdLst/>
              <a:ahLst/>
              <a:cxnLst/>
              <a:rect l="l" t="t" r="r" b="b"/>
              <a:pathLst>
                <a:path w="3954" h="3807" extrusionOk="0">
                  <a:moveTo>
                    <a:pt x="1977" y="0"/>
                  </a:moveTo>
                  <a:cubicBezTo>
                    <a:pt x="1561" y="0"/>
                    <a:pt x="1132" y="143"/>
                    <a:pt x="846" y="441"/>
                  </a:cubicBezTo>
                  <a:cubicBezTo>
                    <a:pt x="572" y="738"/>
                    <a:pt x="275" y="1072"/>
                    <a:pt x="156" y="1465"/>
                  </a:cubicBezTo>
                  <a:cubicBezTo>
                    <a:pt x="84" y="1727"/>
                    <a:pt x="1" y="2346"/>
                    <a:pt x="263" y="2822"/>
                  </a:cubicBezTo>
                  <a:cubicBezTo>
                    <a:pt x="598" y="3427"/>
                    <a:pt x="1297" y="3807"/>
                    <a:pt x="1985" y="3807"/>
                  </a:cubicBezTo>
                  <a:cubicBezTo>
                    <a:pt x="2176" y="3807"/>
                    <a:pt x="2367" y="3777"/>
                    <a:pt x="2549" y="3715"/>
                  </a:cubicBezTo>
                  <a:cubicBezTo>
                    <a:pt x="3394" y="3429"/>
                    <a:pt x="3954" y="2489"/>
                    <a:pt x="3823" y="1619"/>
                  </a:cubicBezTo>
                  <a:cubicBezTo>
                    <a:pt x="3680" y="738"/>
                    <a:pt x="2858" y="24"/>
                    <a:pt x="1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3"/>
            <p:cNvSpPr/>
            <p:nvPr/>
          </p:nvSpPr>
          <p:spPr>
            <a:xfrm>
              <a:off x="5941125" y="4643350"/>
              <a:ext cx="49425" cy="71100"/>
            </a:xfrm>
            <a:custGeom>
              <a:avLst/>
              <a:gdLst/>
              <a:ahLst/>
              <a:cxnLst/>
              <a:rect l="l" t="t" r="r" b="b"/>
              <a:pathLst>
                <a:path w="1977" h="2844" extrusionOk="0">
                  <a:moveTo>
                    <a:pt x="835" y="0"/>
                  </a:moveTo>
                  <a:cubicBezTo>
                    <a:pt x="681" y="0"/>
                    <a:pt x="532" y="44"/>
                    <a:pt x="405" y="141"/>
                  </a:cubicBezTo>
                  <a:cubicBezTo>
                    <a:pt x="48" y="403"/>
                    <a:pt x="0" y="903"/>
                    <a:pt x="0" y="1331"/>
                  </a:cubicBezTo>
                  <a:cubicBezTo>
                    <a:pt x="0" y="1498"/>
                    <a:pt x="0" y="1450"/>
                    <a:pt x="36" y="1581"/>
                  </a:cubicBezTo>
                  <a:cubicBezTo>
                    <a:pt x="131" y="1998"/>
                    <a:pt x="286" y="2415"/>
                    <a:pt x="620" y="2665"/>
                  </a:cubicBezTo>
                  <a:cubicBezTo>
                    <a:pt x="774" y="2781"/>
                    <a:pt x="975" y="2843"/>
                    <a:pt x="1171" y="2843"/>
                  </a:cubicBezTo>
                  <a:cubicBezTo>
                    <a:pt x="1397" y="2843"/>
                    <a:pt x="1617" y="2760"/>
                    <a:pt x="1751" y="2581"/>
                  </a:cubicBezTo>
                  <a:cubicBezTo>
                    <a:pt x="1870" y="2415"/>
                    <a:pt x="1905" y="2200"/>
                    <a:pt x="1929" y="1998"/>
                  </a:cubicBezTo>
                  <a:cubicBezTo>
                    <a:pt x="1977" y="1486"/>
                    <a:pt x="1977" y="938"/>
                    <a:pt x="1715" y="510"/>
                  </a:cubicBezTo>
                  <a:cubicBezTo>
                    <a:pt x="1527" y="207"/>
                    <a:pt x="1171" y="0"/>
                    <a:pt x="8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4" name="Google Shape;1094;p43"/>
          <p:cNvSpPr/>
          <p:nvPr/>
        </p:nvSpPr>
        <p:spPr>
          <a:xfrm>
            <a:off x="1406899" y="3797350"/>
            <a:ext cx="513568" cy="565551"/>
          </a:xfrm>
          <a:custGeom>
            <a:avLst/>
            <a:gdLst/>
            <a:ahLst/>
            <a:cxnLst/>
            <a:rect l="l" t="t" r="r" b="b"/>
            <a:pathLst>
              <a:path w="16479" h="18147" extrusionOk="0">
                <a:moveTo>
                  <a:pt x="6001" y="1"/>
                </a:moveTo>
                <a:lnTo>
                  <a:pt x="6001" y="6978"/>
                </a:lnTo>
                <a:cubicBezTo>
                  <a:pt x="6001" y="6978"/>
                  <a:pt x="1394" y="9073"/>
                  <a:pt x="703" y="9073"/>
                </a:cubicBezTo>
                <a:cubicBezTo>
                  <a:pt x="1" y="9073"/>
                  <a:pt x="6001" y="11169"/>
                  <a:pt x="6001" y="11169"/>
                </a:cubicBezTo>
                <a:lnTo>
                  <a:pt x="6001" y="18146"/>
                </a:lnTo>
                <a:lnTo>
                  <a:pt x="10192" y="12562"/>
                </a:lnTo>
                <a:lnTo>
                  <a:pt x="16479" y="14229"/>
                </a:lnTo>
                <a:cubicBezTo>
                  <a:pt x="16479" y="14229"/>
                  <a:pt x="13264" y="8931"/>
                  <a:pt x="13264" y="8514"/>
                </a:cubicBezTo>
                <a:cubicBezTo>
                  <a:pt x="13264" y="8097"/>
                  <a:pt x="15502" y="1394"/>
                  <a:pt x="15503" y="1394"/>
                </a:cubicBezTo>
                <a:lnTo>
                  <a:pt x="15503" y="1394"/>
                </a:lnTo>
                <a:lnTo>
                  <a:pt x="10050" y="5025"/>
                </a:lnTo>
                <a:lnTo>
                  <a:pt x="600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5" name="Google Shape;1095;p43"/>
          <p:cNvGrpSpPr/>
          <p:nvPr/>
        </p:nvGrpSpPr>
        <p:grpSpPr>
          <a:xfrm>
            <a:off x="6797781" y="795674"/>
            <a:ext cx="982464" cy="494387"/>
            <a:chOff x="2154725" y="2367075"/>
            <a:chExt cx="787925" cy="396525"/>
          </a:xfrm>
        </p:grpSpPr>
        <p:sp>
          <p:nvSpPr>
            <p:cNvPr id="1096" name="Google Shape;1096;p43"/>
            <p:cNvSpPr/>
            <p:nvPr/>
          </p:nvSpPr>
          <p:spPr>
            <a:xfrm>
              <a:off x="2333325" y="2387025"/>
              <a:ext cx="581050" cy="332800"/>
            </a:xfrm>
            <a:custGeom>
              <a:avLst/>
              <a:gdLst/>
              <a:ahLst/>
              <a:cxnLst/>
              <a:rect l="l" t="t" r="r" b="b"/>
              <a:pathLst>
                <a:path w="23242" h="13312" extrusionOk="0">
                  <a:moveTo>
                    <a:pt x="23241" y="1"/>
                  </a:moveTo>
                  <a:lnTo>
                    <a:pt x="0" y="8383"/>
                  </a:lnTo>
                  <a:lnTo>
                    <a:pt x="4763" y="10847"/>
                  </a:lnTo>
                  <a:cubicBezTo>
                    <a:pt x="4775" y="10847"/>
                    <a:pt x="4786" y="10859"/>
                    <a:pt x="4798" y="10859"/>
                  </a:cubicBezTo>
                  <a:lnTo>
                    <a:pt x="9525" y="13312"/>
                  </a:lnTo>
                  <a:lnTo>
                    <a:pt x="232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3"/>
            <p:cNvSpPr/>
            <p:nvPr/>
          </p:nvSpPr>
          <p:spPr>
            <a:xfrm>
              <a:off x="2171700" y="2381375"/>
              <a:ext cx="709625" cy="145275"/>
            </a:xfrm>
            <a:custGeom>
              <a:avLst/>
              <a:gdLst/>
              <a:ahLst/>
              <a:cxnLst/>
              <a:rect l="l" t="t" r="r" b="b"/>
              <a:pathLst>
                <a:path w="28385" h="5811" extrusionOk="0">
                  <a:moveTo>
                    <a:pt x="28385" y="0"/>
                  </a:moveTo>
                  <a:lnTo>
                    <a:pt x="0" y="1179"/>
                  </a:lnTo>
                  <a:lnTo>
                    <a:pt x="4036" y="5799"/>
                  </a:lnTo>
                  <a:lnTo>
                    <a:pt x="4036" y="5811"/>
                  </a:lnTo>
                  <a:lnTo>
                    <a:pt x="4048" y="5799"/>
                  </a:lnTo>
                  <a:lnTo>
                    <a:pt x="283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3"/>
            <p:cNvSpPr/>
            <p:nvPr/>
          </p:nvSpPr>
          <p:spPr>
            <a:xfrm>
              <a:off x="2264850" y="2527100"/>
              <a:ext cx="191725" cy="235000"/>
            </a:xfrm>
            <a:custGeom>
              <a:avLst/>
              <a:gdLst/>
              <a:ahLst/>
              <a:cxnLst/>
              <a:rect l="l" t="t" r="r" b="b"/>
              <a:pathLst>
                <a:path w="7669" h="9400" extrusionOk="0">
                  <a:moveTo>
                    <a:pt x="250" y="0"/>
                  </a:moveTo>
                  <a:cubicBezTo>
                    <a:pt x="233" y="0"/>
                    <a:pt x="215" y="6"/>
                    <a:pt x="191" y="6"/>
                  </a:cubicBezTo>
                  <a:cubicBezTo>
                    <a:pt x="84" y="29"/>
                    <a:pt x="1" y="148"/>
                    <a:pt x="36" y="256"/>
                  </a:cubicBezTo>
                  <a:lnTo>
                    <a:pt x="36" y="315"/>
                  </a:lnTo>
                  <a:lnTo>
                    <a:pt x="1977" y="9233"/>
                  </a:lnTo>
                  <a:cubicBezTo>
                    <a:pt x="1989" y="9245"/>
                    <a:pt x="1989" y="9257"/>
                    <a:pt x="1989" y="9269"/>
                  </a:cubicBezTo>
                  <a:cubicBezTo>
                    <a:pt x="2001" y="9280"/>
                    <a:pt x="2001" y="9292"/>
                    <a:pt x="2013" y="9304"/>
                  </a:cubicBezTo>
                  <a:cubicBezTo>
                    <a:pt x="2025" y="9328"/>
                    <a:pt x="2049" y="9340"/>
                    <a:pt x="2072" y="9364"/>
                  </a:cubicBezTo>
                  <a:cubicBezTo>
                    <a:pt x="2084" y="9364"/>
                    <a:pt x="2096" y="9376"/>
                    <a:pt x="2108" y="9376"/>
                  </a:cubicBezTo>
                  <a:cubicBezTo>
                    <a:pt x="2108" y="9388"/>
                    <a:pt x="2108" y="9388"/>
                    <a:pt x="2120" y="9388"/>
                  </a:cubicBezTo>
                  <a:cubicBezTo>
                    <a:pt x="2132" y="9400"/>
                    <a:pt x="2168" y="9400"/>
                    <a:pt x="2191" y="9400"/>
                  </a:cubicBezTo>
                  <a:lnTo>
                    <a:pt x="2227" y="9400"/>
                  </a:lnTo>
                  <a:cubicBezTo>
                    <a:pt x="2227" y="9400"/>
                    <a:pt x="2239" y="9400"/>
                    <a:pt x="2251" y="9388"/>
                  </a:cubicBezTo>
                  <a:cubicBezTo>
                    <a:pt x="2263" y="9388"/>
                    <a:pt x="2275" y="9376"/>
                    <a:pt x="2287" y="9376"/>
                  </a:cubicBezTo>
                  <a:cubicBezTo>
                    <a:pt x="2299" y="9376"/>
                    <a:pt x="2299" y="9364"/>
                    <a:pt x="2310" y="9364"/>
                  </a:cubicBezTo>
                  <a:lnTo>
                    <a:pt x="7454" y="5697"/>
                  </a:lnTo>
                  <a:lnTo>
                    <a:pt x="7561" y="5613"/>
                  </a:lnTo>
                  <a:cubicBezTo>
                    <a:pt x="7656" y="5542"/>
                    <a:pt x="7668" y="5411"/>
                    <a:pt x="7609" y="5316"/>
                  </a:cubicBezTo>
                  <a:cubicBezTo>
                    <a:pt x="7585" y="5292"/>
                    <a:pt x="7561" y="5268"/>
                    <a:pt x="7537" y="5256"/>
                  </a:cubicBezTo>
                  <a:cubicBezTo>
                    <a:pt x="7525" y="5256"/>
                    <a:pt x="7514" y="5244"/>
                    <a:pt x="7502" y="5244"/>
                  </a:cubicBezTo>
                  <a:cubicBezTo>
                    <a:pt x="7481" y="5236"/>
                    <a:pt x="7458" y="5232"/>
                    <a:pt x="7435" y="5232"/>
                  </a:cubicBezTo>
                  <a:cubicBezTo>
                    <a:pt x="7393" y="5232"/>
                    <a:pt x="7350" y="5245"/>
                    <a:pt x="7311" y="5268"/>
                  </a:cubicBezTo>
                  <a:lnTo>
                    <a:pt x="7025" y="5471"/>
                  </a:lnTo>
                  <a:lnTo>
                    <a:pt x="2406" y="8769"/>
                  </a:lnTo>
                  <a:lnTo>
                    <a:pt x="2334" y="8828"/>
                  </a:lnTo>
                  <a:lnTo>
                    <a:pt x="1989" y="7245"/>
                  </a:lnTo>
                  <a:lnTo>
                    <a:pt x="489" y="375"/>
                  </a:lnTo>
                  <a:lnTo>
                    <a:pt x="441" y="172"/>
                  </a:lnTo>
                  <a:cubicBezTo>
                    <a:pt x="429" y="89"/>
                    <a:pt x="370" y="41"/>
                    <a:pt x="310" y="17"/>
                  </a:cubicBezTo>
                  <a:cubicBezTo>
                    <a:pt x="298" y="6"/>
                    <a:pt x="286" y="6"/>
                    <a:pt x="275" y="6"/>
                  </a:cubicBezTo>
                  <a:cubicBezTo>
                    <a:pt x="267" y="2"/>
                    <a:pt x="259" y="0"/>
                    <a:pt x="250" y="0"/>
                  </a:cubicBezTo>
                  <a:close/>
                </a:path>
              </a:pathLst>
            </a:custGeom>
            <a:solidFill>
              <a:srgbClr val="22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3"/>
            <p:cNvSpPr/>
            <p:nvPr/>
          </p:nvSpPr>
          <p:spPr>
            <a:xfrm>
              <a:off x="2277050" y="2401025"/>
              <a:ext cx="567675" cy="307200"/>
            </a:xfrm>
            <a:custGeom>
              <a:avLst/>
              <a:gdLst/>
              <a:ahLst/>
              <a:cxnLst/>
              <a:rect l="l" t="t" r="r" b="b"/>
              <a:pathLst>
                <a:path w="22707" h="12288" extrusionOk="0">
                  <a:moveTo>
                    <a:pt x="22706" y="0"/>
                  </a:moveTo>
                  <a:lnTo>
                    <a:pt x="1" y="5418"/>
                  </a:lnTo>
                  <a:lnTo>
                    <a:pt x="1501" y="12288"/>
                  </a:lnTo>
                  <a:lnTo>
                    <a:pt x="1513" y="7775"/>
                  </a:lnTo>
                  <a:cubicBezTo>
                    <a:pt x="1513" y="7763"/>
                    <a:pt x="1513" y="7751"/>
                    <a:pt x="1513" y="7739"/>
                  </a:cubicBezTo>
                  <a:cubicBezTo>
                    <a:pt x="1513" y="7727"/>
                    <a:pt x="1525" y="7716"/>
                    <a:pt x="1525" y="7704"/>
                  </a:cubicBezTo>
                  <a:cubicBezTo>
                    <a:pt x="1537" y="7692"/>
                    <a:pt x="1537" y="7680"/>
                    <a:pt x="1549" y="7668"/>
                  </a:cubicBezTo>
                  <a:cubicBezTo>
                    <a:pt x="1561" y="7644"/>
                    <a:pt x="1584" y="7620"/>
                    <a:pt x="1608" y="7608"/>
                  </a:cubicBezTo>
                  <a:cubicBezTo>
                    <a:pt x="1620" y="7596"/>
                    <a:pt x="1632" y="7596"/>
                    <a:pt x="1644" y="7585"/>
                  </a:cubicBezTo>
                  <a:lnTo>
                    <a:pt x="1656" y="7585"/>
                  </a:lnTo>
                  <a:lnTo>
                    <a:pt x="227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3"/>
            <p:cNvSpPr/>
            <p:nvPr/>
          </p:nvSpPr>
          <p:spPr>
            <a:xfrm>
              <a:off x="2324975" y="2604325"/>
              <a:ext cx="115525" cy="142000"/>
            </a:xfrm>
            <a:custGeom>
              <a:avLst/>
              <a:gdLst/>
              <a:ahLst/>
              <a:cxnLst/>
              <a:rect l="l" t="t" r="r" b="b"/>
              <a:pathLst>
                <a:path w="4621" h="5680" extrusionOk="0">
                  <a:moveTo>
                    <a:pt x="25" y="0"/>
                  </a:moveTo>
                  <a:lnTo>
                    <a:pt x="1" y="5680"/>
                  </a:lnTo>
                  <a:lnTo>
                    <a:pt x="4620" y="238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3"/>
            <p:cNvSpPr/>
            <p:nvPr/>
          </p:nvSpPr>
          <p:spPr>
            <a:xfrm>
              <a:off x="2314275" y="2590325"/>
              <a:ext cx="11325" cy="171775"/>
            </a:xfrm>
            <a:custGeom>
              <a:avLst/>
              <a:gdLst/>
              <a:ahLst/>
              <a:cxnLst/>
              <a:rect l="l" t="t" r="r" b="b"/>
              <a:pathLst>
                <a:path w="453" h="6871" extrusionOk="0">
                  <a:moveTo>
                    <a:pt x="238" y="1"/>
                  </a:moveTo>
                  <a:cubicBezTo>
                    <a:pt x="214" y="1"/>
                    <a:pt x="179" y="1"/>
                    <a:pt x="155" y="13"/>
                  </a:cubicBezTo>
                  <a:cubicBezTo>
                    <a:pt x="143" y="24"/>
                    <a:pt x="131" y="24"/>
                    <a:pt x="119" y="36"/>
                  </a:cubicBezTo>
                  <a:cubicBezTo>
                    <a:pt x="95" y="48"/>
                    <a:pt x="83" y="72"/>
                    <a:pt x="60" y="96"/>
                  </a:cubicBezTo>
                  <a:cubicBezTo>
                    <a:pt x="60" y="108"/>
                    <a:pt x="48" y="120"/>
                    <a:pt x="48" y="132"/>
                  </a:cubicBezTo>
                  <a:cubicBezTo>
                    <a:pt x="36" y="144"/>
                    <a:pt x="36" y="155"/>
                    <a:pt x="36" y="167"/>
                  </a:cubicBezTo>
                  <a:cubicBezTo>
                    <a:pt x="24" y="179"/>
                    <a:pt x="24" y="191"/>
                    <a:pt x="24" y="215"/>
                  </a:cubicBezTo>
                  <a:lnTo>
                    <a:pt x="0" y="6656"/>
                  </a:lnTo>
                  <a:cubicBezTo>
                    <a:pt x="0" y="6668"/>
                    <a:pt x="0" y="6680"/>
                    <a:pt x="12" y="6704"/>
                  </a:cubicBezTo>
                  <a:cubicBezTo>
                    <a:pt x="12" y="6716"/>
                    <a:pt x="12" y="6728"/>
                    <a:pt x="24" y="6740"/>
                  </a:cubicBezTo>
                  <a:cubicBezTo>
                    <a:pt x="24" y="6751"/>
                    <a:pt x="24" y="6763"/>
                    <a:pt x="36" y="6775"/>
                  </a:cubicBezTo>
                  <a:cubicBezTo>
                    <a:pt x="48" y="6799"/>
                    <a:pt x="72" y="6811"/>
                    <a:pt x="95" y="6835"/>
                  </a:cubicBezTo>
                  <a:cubicBezTo>
                    <a:pt x="107" y="6835"/>
                    <a:pt x="119" y="6847"/>
                    <a:pt x="131" y="6847"/>
                  </a:cubicBezTo>
                  <a:cubicBezTo>
                    <a:pt x="131" y="6859"/>
                    <a:pt x="131" y="6859"/>
                    <a:pt x="143" y="6859"/>
                  </a:cubicBezTo>
                  <a:cubicBezTo>
                    <a:pt x="167" y="6871"/>
                    <a:pt x="191" y="6871"/>
                    <a:pt x="214" y="6871"/>
                  </a:cubicBezTo>
                  <a:lnTo>
                    <a:pt x="250" y="6871"/>
                  </a:lnTo>
                  <a:cubicBezTo>
                    <a:pt x="250" y="6871"/>
                    <a:pt x="262" y="6871"/>
                    <a:pt x="274" y="6859"/>
                  </a:cubicBezTo>
                  <a:cubicBezTo>
                    <a:pt x="286" y="6859"/>
                    <a:pt x="298" y="6847"/>
                    <a:pt x="310" y="6847"/>
                  </a:cubicBezTo>
                  <a:cubicBezTo>
                    <a:pt x="322" y="6847"/>
                    <a:pt x="322" y="6835"/>
                    <a:pt x="333" y="6835"/>
                  </a:cubicBezTo>
                  <a:cubicBezTo>
                    <a:pt x="393" y="6787"/>
                    <a:pt x="429" y="6728"/>
                    <a:pt x="429" y="6656"/>
                  </a:cubicBezTo>
                  <a:lnTo>
                    <a:pt x="453" y="215"/>
                  </a:lnTo>
                  <a:cubicBezTo>
                    <a:pt x="453" y="96"/>
                    <a:pt x="357" y="1"/>
                    <a:pt x="238" y="1"/>
                  </a:cubicBezTo>
                  <a:close/>
                </a:path>
              </a:pathLst>
            </a:custGeom>
            <a:solidFill>
              <a:srgbClr val="22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3"/>
            <p:cNvSpPr/>
            <p:nvPr/>
          </p:nvSpPr>
          <p:spPr>
            <a:xfrm>
              <a:off x="2154725" y="2367075"/>
              <a:ext cx="787925" cy="396525"/>
            </a:xfrm>
            <a:custGeom>
              <a:avLst/>
              <a:gdLst/>
              <a:ahLst/>
              <a:cxnLst/>
              <a:rect l="l" t="t" r="r" b="b"/>
              <a:pathLst>
                <a:path w="31517" h="15861" extrusionOk="0">
                  <a:moveTo>
                    <a:pt x="29064" y="572"/>
                  </a:moveTo>
                  <a:lnTo>
                    <a:pt x="4751" y="6371"/>
                  </a:lnTo>
                  <a:lnTo>
                    <a:pt x="4739" y="6359"/>
                  </a:lnTo>
                  <a:cubicBezTo>
                    <a:pt x="4715" y="6359"/>
                    <a:pt x="4703" y="6347"/>
                    <a:pt x="4691" y="6347"/>
                  </a:cubicBezTo>
                  <a:lnTo>
                    <a:pt x="679" y="1751"/>
                  </a:lnTo>
                  <a:lnTo>
                    <a:pt x="29064" y="572"/>
                  </a:lnTo>
                  <a:close/>
                  <a:moveTo>
                    <a:pt x="27099" y="1477"/>
                  </a:moveTo>
                  <a:lnTo>
                    <a:pt x="6513" y="8895"/>
                  </a:lnTo>
                  <a:cubicBezTo>
                    <a:pt x="6501" y="8907"/>
                    <a:pt x="6477" y="8907"/>
                    <a:pt x="6465" y="8919"/>
                  </a:cubicBezTo>
                  <a:cubicBezTo>
                    <a:pt x="6442" y="8943"/>
                    <a:pt x="6418" y="8966"/>
                    <a:pt x="6394" y="8990"/>
                  </a:cubicBezTo>
                  <a:cubicBezTo>
                    <a:pt x="6382" y="9002"/>
                    <a:pt x="6382" y="9026"/>
                    <a:pt x="6370" y="9038"/>
                  </a:cubicBezTo>
                  <a:cubicBezTo>
                    <a:pt x="6358" y="9050"/>
                    <a:pt x="6358" y="9074"/>
                    <a:pt x="6358" y="9085"/>
                  </a:cubicBezTo>
                  <a:cubicBezTo>
                    <a:pt x="6346" y="9097"/>
                    <a:pt x="6346" y="9121"/>
                    <a:pt x="6346" y="9145"/>
                  </a:cubicBezTo>
                  <a:lnTo>
                    <a:pt x="6334" y="13122"/>
                  </a:lnTo>
                  <a:lnTo>
                    <a:pt x="4953" y="6764"/>
                  </a:lnTo>
                  <a:lnTo>
                    <a:pt x="27099" y="1477"/>
                  </a:lnTo>
                  <a:close/>
                  <a:moveTo>
                    <a:pt x="30588" y="715"/>
                  </a:moveTo>
                  <a:lnTo>
                    <a:pt x="16669" y="14038"/>
                  </a:lnTo>
                  <a:lnTo>
                    <a:pt x="11966" y="11610"/>
                  </a:lnTo>
                  <a:cubicBezTo>
                    <a:pt x="11954" y="11610"/>
                    <a:pt x="11942" y="11598"/>
                    <a:pt x="11942" y="11598"/>
                  </a:cubicBezTo>
                  <a:lnTo>
                    <a:pt x="7120" y="9169"/>
                  </a:lnTo>
                  <a:lnTo>
                    <a:pt x="30588" y="715"/>
                  </a:lnTo>
                  <a:close/>
                  <a:moveTo>
                    <a:pt x="6465" y="9359"/>
                  </a:moveTo>
                  <a:cubicBezTo>
                    <a:pt x="6477" y="9371"/>
                    <a:pt x="6477" y="9383"/>
                    <a:pt x="6489" y="9383"/>
                  </a:cubicBezTo>
                  <a:lnTo>
                    <a:pt x="6775" y="9526"/>
                  </a:lnTo>
                  <a:lnTo>
                    <a:pt x="6751" y="15039"/>
                  </a:lnTo>
                  <a:lnTo>
                    <a:pt x="6442" y="13646"/>
                  </a:lnTo>
                  <a:lnTo>
                    <a:pt x="6465" y="9359"/>
                  </a:lnTo>
                  <a:close/>
                  <a:moveTo>
                    <a:pt x="6882" y="9586"/>
                  </a:moveTo>
                  <a:lnTo>
                    <a:pt x="11323" y="11883"/>
                  </a:lnTo>
                  <a:lnTo>
                    <a:pt x="6870" y="15062"/>
                  </a:lnTo>
                  <a:lnTo>
                    <a:pt x="6870" y="15062"/>
                  </a:lnTo>
                  <a:lnTo>
                    <a:pt x="6882" y="9586"/>
                  </a:lnTo>
                  <a:close/>
                  <a:moveTo>
                    <a:pt x="4834" y="6788"/>
                  </a:moveTo>
                  <a:lnTo>
                    <a:pt x="6334" y="13657"/>
                  </a:lnTo>
                  <a:lnTo>
                    <a:pt x="6323" y="15086"/>
                  </a:lnTo>
                  <a:lnTo>
                    <a:pt x="4525" y="6788"/>
                  </a:lnTo>
                  <a:lnTo>
                    <a:pt x="4525" y="6788"/>
                  </a:lnTo>
                  <a:cubicBezTo>
                    <a:pt x="4560" y="6811"/>
                    <a:pt x="4596" y="6823"/>
                    <a:pt x="4644" y="6823"/>
                  </a:cubicBezTo>
                  <a:lnTo>
                    <a:pt x="4691" y="6823"/>
                  </a:lnTo>
                  <a:lnTo>
                    <a:pt x="4834" y="6788"/>
                  </a:lnTo>
                  <a:close/>
                  <a:moveTo>
                    <a:pt x="11442" y="11943"/>
                  </a:moveTo>
                  <a:lnTo>
                    <a:pt x="11752" y="12098"/>
                  </a:lnTo>
                  <a:lnTo>
                    <a:pt x="6870" y="15586"/>
                  </a:lnTo>
                  <a:lnTo>
                    <a:pt x="6870" y="15205"/>
                  </a:lnTo>
                  <a:lnTo>
                    <a:pt x="11442" y="11943"/>
                  </a:lnTo>
                  <a:close/>
                  <a:moveTo>
                    <a:pt x="6442" y="14169"/>
                  </a:moveTo>
                  <a:lnTo>
                    <a:pt x="6692" y="15324"/>
                  </a:lnTo>
                  <a:lnTo>
                    <a:pt x="6751" y="15289"/>
                  </a:lnTo>
                  <a:lnTo>
                    <a:pt x="6751" y="15586"/>
                  </a:lnTo>
                  <a:cubicBezTo>
                    <a:pt x="6751" y="15634"/>
                    <a:pt x="6727" y="15681"/>
                    <a:pt x="6692" y="15705"/>
                  </a:cubicBezTo>
                  <a:lnTo>
                    <a:pt x="6668" y="15729"/>
                  </a:lnTo>
                  <a:cubicBezTo>
                    <a:pt x="6668" y="15729"/>
                    <a:pt x="6644" y="15729"/>
                    <a:pt x="6632" y="15741"/>
                  </a:cubicBezTo>
                  <a:lnTo>
                    <a:pt x="6549" y="15741"/>
                  </a:lnTo>
                  <a:lnTo>
                    <a:pt x="6537" y="15729"/>
                  </a:lnTo>
                  <a:cubicBezTo>
                    <a:pt x="6525" y="15729"/>
                    <a:pt x="6513" y="15729"/>
                    <a:pt x="6513" y="15717"/>
                  </a:cubicBezTo>
                  <a:cubicBezTo>
                    <a:pt x="6489" y="15705"/>
                    <a:pt x="6477" y="15693"/>
                    <a:pt x="6465" y="15681"/>
                  </a:cubicBezTo>
                  <a:cubicBezTo>
                    <a:pt x="6465" y="15670"/>
                    <a:pt x="6454" y="15658"/>
                    <a:pt x="6454" y="15646"/>
                  </a:cubicBezTo>
                  <a:cubicBezTo>
                    <a:pt x="6454" y="15646"/>
                    <a:pt x="6454" y="15646"/>
                    <a:pt x="6454" y="15634"/>
                  </a:cubicBezTo>
                  <a:cubicBezTo>
                    <a:pt x="6454" y="15634"/>
                    <a:pt x="6442" y="15622"/>
                    <a:pt x="6442" y="15622"/>
                  </a:cubicBezTo>
                  <a:cubicBezTo>
                    <a:pt x="6442" y="15610"/>
                    <a:pt x="6442" y="15598"/>
                    <a:pt x="6442" y="15586"/>
                  </a:cubicBezTo>
                  <a:lnTo>
                    <a:pt x="6442" y="14169"/>
                  </a:lnTo>
                  <a:close/>
                  <a:moveTo>
                    <a:pt x="31242" y="1"/>
                  </a:moveTo>
                  <a:cubicBezTo>
                    <a:pt x="31219" y="1"/>
                    <a:pt x="31183" y="1"/>
                    <a:pt x="31159" y="13"/>
                  </a:cubicBezTo>
                  <a:lnTo>
                    <a:pt x="31016" y="61"/>
                  </a:lnTo>
                  <a:lnTo>
                    <a:pt x="215" y="1346"/>
                  </a:lnTo>
                  <a:cubicBezTo>
                    <a:pt x="131" y="1346"/>
                    <a:pt x="60" y="1394"/>
                    <a:pt x="24" y="1465"/>
                  </a:cubicBezTo>
                  <a:cubicBezTo>
                    <a:pt x="0" y="1549"/>
                    <a:pt x="12" y="1632"/>
                    <a:pt x="60" y="1692"/>
                  </a:cubicBezTo>
                  <a:lnTo>
                    <a:pt x="4370" y="6633"/>
                  </a:lnTo>
                  <a:cubicBezTo>
                    <a:pt x="4370" y="6645"/>
                    <a:pt x="4370" y="6657"/>
                    <a:pt x="4382" y="6668"/>
                  </a:cubicBezTo>
                  <a:lnTo>
                    <a:pt x="6334" y="15646"/>
                  </a:lnTo>
                  <a:cubicBezTo>
                    <a:pt x="6334" y="15658"/>
                    <a:pt x="6334" y="15670"/>
                    <a:pt x="6346" y="15681"/>
                  </a:cubicBezTo>
                  <a:cubicBezTo>
                    <a:pt x="6346" y="15705"/>
                    <a:pt x="6358" y="15717"/>
                    <a:pt x="6370" y="15741"/>
                  </a:cubicBezTo>
                  <a:cubicBezTo>
                    <a:pt x="6394" y="15765"/>
                    <a:pt x="6418" y="15789"/>
                    <a:pt x="6442" y="15812"/>
                  </a:cubicBezTo>
                  <a:cubicBezTo>
                    <a:pt x="6454" y="15824"/>
                    <a:pt x="6465" y="15824"/>
                    <a:pt x="6477" y="15836"/>
                  </a:cubicBezTo>
                  <a:lnTo>
                    <a:pt x="6489" y="15848"/>
                  </a:lnTo>
                  <a:lnTo>
                    <a:pt x="6501" y="15848"/>
                  </a:lnTo>
                  <a:cubicBezTo>
                    <a:pt x="6537" y="15848"/>
                    <a:pt x="6561" y="15860"/>
                    <a:pt x="6596" y="15860"/>
                  </a:cubicBezTo>
                  <a:lnTo>
                    <a:pt x="6632" y="15860"/>
                  </a:lnTo>
                  <a:cubicBezTo>
                    <a:pt x="6644" y="15848"/>
                    <a:pt x="6656" y="15848"/>
                    <a:pt x="6668" y="15848"/>
                  </a:cubicBezTo>
                  <a:cubicBezTo>
                    <a:pt x="6680" y="15836"/>
                    <a:pt x="6704" y="15836"/>
                    <a:pt x="6715" y="15824"/>
                  </a:cubicBezTo>
                  <a:lnTo>
                    <a:pt x="6727" y="15824"/>
                  </a:lnTo>
                  <a:lnTo>
                    <a:pt x="6751" y="15812"/>
                  </a:lnTo>
                  <a:cubicBezTo>
                    <a:pt x="6751" y="15812"/>
                    <a:pt x="6751" y="15801"/>
                    <a:pt x="6763" y="15801"/>
                  </a:cubicBezTo>
                  <a:lnTo>
                    <a:pt x="11859" y="12157"/>
                  </a:lnTo>
                  <a:lnTo>
                    <a:pt x="16586" y="14610"/>
                  </a:lnTo>
                  <a:cubicBezTo>
                    <a:pt x="16610" y="14610"/>
                    <a:pt x="16633" y="14622"/>
                    <a:pt x="16657" y="14634"/>
                  </a:cubicBezTo>
                  <a:lnTo>
                    <a:pt x="16705" y="14634"/>
                  </a:lnTo>
                  <a:cubicBezTo>
                    <a:pt x="16776" y="14634"/>
                    <a:pt x="16848" y="14610"/>
                    <a:pt x="16895" y="14562"/>
                  </a:cubicBezTo>
                  <a:lnTo>
                    <a:pt x="31421" y="465"/>
                  </a:lnTo>
                  <a:lnTo>
                    <a:pt x="31433" y="453"/>
                  </a:lnTo>
                  <a:cubicBezTo>
                    <a:pt x="31492" y="394"/>
                    <a:pt x="31516" y="311"/>
                    <a:pt x="31516" y="227"/>
                  </a:cubicBezTo>
                  <a:cubicBezTo>
                    <a:pt x="31516" y="215"/>
                    <a:pt x="31504" y="191"/>
                    <a:pt x="31504" y="191"/>
                  </a:cubicBezTo>
                  <a:cubicBezTo>
                    <a:pt x="31504" y="168"/>
                    <a:pt x="31492" y="144"/>
                    <a:pt x="31480" y="144"/>
                  </a:cubicBezTo>
                  <a:cubicBezTo>
                    <a:pt x="31480" y="120"/>
                    <a:pt x="31469" y="108"/>
                    <a:pt x="31457" y="96"/>
                  </a:cubicBezTo>
                  <a:cubicBezTo>
                    <a:pt x="31445" y="84"/>
                    <a:pt x="31433" y="72"/>
                    <a:pt x="31421" y="61"/>
                  </a:cubicBezTo>
                  <a:cubicBezTo>
                    <a:pt x="31409" y="49"/>
                    <a:pt x="31397" y="37"/>
                    <a:pt x="31397" y="37"/>
                  </a:cubicBezTo>
                  <a:lnTo>
                    <a:pt x="31373" y="25"/>
                  </a:lnTo>
                  <a:cubicBezTo>
                    <a:pt x="31361" y="25"/>
                    <a:pt x="31350" y="13"/>
                    <a:pt x="31338" y="13"/>
                  </a:cubicBezTo>
                  <a:cubicBezTo>
                    <a:pt x="31326" y="13"/>
                    <a:pt x="31314" y="1"/>
                    <a:pt x="31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6F53595-E428-1D8A-F66D-C7295DCA541D}"/>
              </a:ext>
            </a:extLst>
          </p:cNvPr>
          <p:cNvSpPr txBox="1"/>
          <p:nvPr/>
        </p:nvSpPr>
        <p:spPr>
          <a:xfrm>
            <a:off x="183093" y="4775733"/>
            <a:ext cx="6907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Микляева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Е.А., МБДОУ детский сад № 265, Екатеринбург 2023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9D2F00B-DF60-0061-5164-31928D6B22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4" b="9171"/>
          <a:stretch/>
        </p:blipFill>
        <p:spPr bwMode="auto">
          <a:xfrm>
            <a:off x="3004688" y="802369"/>
            <a:ext cx="3306385" cy="400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74F1406-DE3A-7FB8-54F5-27426108E0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" t="4908" r="3418" b="2853"/>
          <a:stretch/>
        </p:blipFill>
        <p:spPr bwMode="auto">
          <a:xfrm>
            <a:off x="2280244" y="1762157"/>
            <a:ext cx="5109012" cy="292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87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75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75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75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44"/>
          <p:cNvSpPr txBox="1">
            <a:spLocks noGrp="1"/>
          </p:cNvSpPr>
          <p:nvPr>
            <p:ph type="title"/>
          </p:nvPr>
        </p:nvSpPr>
        <p:spPr>
          <a:xfrm>
            <a:off x="79522" y="81957"/>
            <a:ext cx="8197212" cy="81238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highlight>
                  <a:schemeClr val="lt2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Разгадай слово по  первым буквам картинок</a:t>
            </a:r>
            <a:br>
              <a:rPr lang="ru-RU" sz="2800" dirty="0">
                <a:highlight>
                  <a:schemeClr val="lt2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highlight>
                  <a:schemeClr val="lt2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выполни звуко-слоговую схему слова</a:t>
            </a:r>
            <a:br>
              <a:rPr lang="ru-RU" sz="2800" dirty="0">
                <a:highlight>
                  <a:schemeClr val="lt2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2800" dirty="0">
                <a:highlight>
                  <a:schemeClr val="lt2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dirty="0">
                <a:highlight>
                  <a:schemeClr val="lt2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sz="2800" dirty="0">
              <a:highlight>
                <a:schemeClr val="lt2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A382CE-35DB-E902-6E2F-667D4C564CE6}"/>
              </a:ext>
            </a:extLst>
          </p:cNvPr>
          <p:cNvSpPr txBox="1"/>
          <p:nvPr/>
        </p:nvSpPr>
        <p:spPr>
          <a:xfrm>
            <a:off x="1516318" y="4866501"/>
            <a:ext cx="557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Микляева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Е.А., МБДОУ детский сад № 265, Екатеринбург 2023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AA6DEBD-2EE9-C907-BCF4-5694547B7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2" t="10363" r="24398" b="2743"/>
          <a:stretch/>
        </p:blipFill>
        <p:spPr bwMode="auto">
          <a:xfrm>
            <a:off x="122507" y="1266645"/>
            <a:ext cx="899597" cy="85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9B998B9-E0B2-E02B-1D14-2ADED62756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8" r="9755"/>
          <a:stretch/>
        </p:blipFill>
        <p:spPr bwMode="auto">
          <a:xfrm>
            <a:off x="1110180" y="1293958"/>
            <a:ext cx="1009907" cy="71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3FA0B8D4-4F02-B6B4-D459-C45FBD9A9F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4" r="25596"/>
          <a:stretch/>
        </p:blipFill>
        <p:spPr bwMode="auto">
          <a:xfrm>
            <a:off x="2234949" y="1252557"/>
            <a:ext cx="720263" cy="85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D0CB1026-050D-7CD8-749E-4685EDED80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"/>
          <a:stretch/>
        </p:blipFill>
        <p:spPr bwMode="auto">
          <a:xfrm>
            <a:off x="3059026" y="1246110"/>
            <a:ext cx="839844" cy="89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AEDED1-F369-4FF6-9A80-379022C40DA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423" t="7502" r="19663" b="3935"/>
          <a:stretch/>
        </p:blipFill>
        <p:spPr>
          <a:xfrm>
            <a:off x="4084156" y="1264530"/>
            <a:ext cx="663844" cy="905697"/>
          </a:xfrm>
          <a:prstGeom prst="rect">
            <a:avLst/>
          </a:prstGeom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BA35980F-7A76-33AA-63AD-6C31F0C83B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3" r="4460" b="8962"/>
          <a:stretch/>
        </p:blipFill>
        <p:spPr bwMode="auto">
          <a:xfrm>
            <a:off x="4710457" y="1246110"/>
            <a:ext cx="1172453" cy="94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FDF6AE3A-A9CB-3700-E7E9-F57D170DA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169" y="1340786"/>
            <a:ext cx="700106" cy="74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E26CBF-4B47-DDA2-5B0E-F3BEFDB753AE}"/>
              </a:ext>
            </a:extLst>
          </p:cNvPr>
          <p:cNvSpPr txBox="1"/>
          <p:nvPr/>
        </p:nvSpPr>
        <p:spPr>
          <a:xfrm flipH="1">
            <a:off x="456214" y="2038598"/>
            <a:ext cx="340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У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24AD6F-D4F8-F906-5941-2D9CB85374E2}"/>
              </a:ext>
            </a:extLst>
          </p:cNvPr>
          <p:cNvSpPr txBox="1"/>
          <p:nvPr/>
        </p:nvSpPr>
        <p:spPr>
          <a:xfrm flipH="1">
            <a:off x="1494101" y="2077546"/>
            <a:ext cx="340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Ч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4E3591-15D4-9AB2-C50B-C187DE46A92E}"/>
              </a:ext>
            </a:extLst>
          </p:cNvPr>
          <p:cNvSpPr txBox="1"/>
          <p:nvPr/>
        </p:nvSpPr>
        <p:spPr>
          <a:xfrm flipH="1">
            <a:off x="2462805" y="2112671"/>
            <a:ext cx="340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8373F0-90D6-B5B4-D0C2-A01C01C4EC8D}"/>
              </a:ext>
            </a:extLst>
          </p:cNvPr>
          <p:cNvSpPr txBox="1"/>
          <p:nvPr/>
        </p:nvSpPr>
        <p:spPr>
          <a:xfrm flipH="1">
            <a:off x="3369771" y="2087565"/>
            <a:ext cx="340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Т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EBD49D-0426-0F05-8507-6FEB03FDA95B}"/>
              </a:ext>
            </a:extLst>
          </p:cNvPr>
          <p:cNvSpPr txBox="1"/>
          <p:nvPr/>
        </p:nvSpPr>
        <p:spPr>
          <a:xfrm flipH="1">
            <a:off x="4367830" y="2134459"/>
            <a:ext cx="340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F91912-24D9-E4B0-0243-C3555C7427C3}"/>
              </a:ext>
            </a:extLst>
          </p:cNvPr>
          <p:cNvSpPr txBox="1"/>
          <p:nvPr/>
        </p:nvSpPr>
        <p:spPr>
          <a:xfrm flipH="1">
            <a:off x="5278403" y="2117260"/>
            <a:ext cx="358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2113B4-D4FD-0801-FB6E-6AD8E86F546C}"/>
              </a:ext>
            </a:extLst>
          </p:cNvPr>
          <p:cNvSpPr txBox="1"/>
          <p:nvPr/>
        </p:nvSpPr>
        <p:spPr>
          <a:xfrm flipH="1">
            <a:off x="6164859" y="2146999"/>
            <a:ext cx="342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Ь</a:t>
            </a: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CAF4E274-47A7-BA8C-3012-7067682494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"/>
          <a:stretch/>
        </p:blipFill>
        <p:spPr bwMode="auto">
          <a:xfrm>
            <a:off x="6554521" y="2164361"/>
            <a:ext cx="2547534" cy="293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7661B5D0-4E9C-29B8-EC74-5612C8797661}"/>
              </a:ext>
            </a:extLst>
          </p:cNvPr>
          <p:cNvSpPr/>
          <p:nvPr/>
        </p:nvSpPr>
        <p:spPr>
          <a:xfrm>
            <a:off x="1430845" y="2689614"/>
            <a:ext cx="489438" cy="47890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885EBFB2-9530-9803-7FE6-C3870FB2D3AA}"/>
              </a:ext>
            </a:extLst>
          </p:cNvPr>
          <p:cNvSpPr/>
          <p:nvPr/>
        </p:nvSpPr>
        <p:spPr>
          <a:xfrm>
            <a:off x="3279900" y="2746484"/>
            <a:ext cx="523337" cy="4714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06B53ECC-5024-FE5D-BFBB-9FA3506DB598}"/>
              </a:ext>
            </a:extLst>
          </p:cNvPr>
          <p:cNvSpPr/>
          <p:nvPr/>
        </p:nvSpPr>
        <p:spPr>
          <a:xfrm>
            <a:off x="5213614" y="2734953"/>
            <a:ext cx="528208" cy="46879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8A7CC66C-9C26-5B3E-7210-C5ABEB80D1DA}"/>
              </a:ext>
            </a:extLst>
          </p:cNvPr>
          <p:cNvSpPr/>
          <p:nvPr/>
        </p:nvSpPr>
        <p:spPr>
          <a:xfrm>
            <a:off x="414830" y="2642774"/>
            <a:ext cx="451556" cy="4687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7BC5C471-1F67-BABC-002C-0FC7986C9E5C}"/>
              </a:ext>
            </a:extLst>
          </p:cNvPr>
          <p:cNvSpPr/>
          <p:nvPr/>
        </p:nvSpPr>
        <p:spPr>
          <a:xfrm>
            <a:off x="2388061" y="2705883"/>
            <a:ext cx="508351" cy="4687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5CDAE9D7-145B-3835-45F9-7C9713D7B624}"/>
              </a:ext>
            </a:extLst>
          </p:cNvPr>
          <p:cNvSpPr/>
          <p:nvPr/>
        </p:nvSpPr>
        <p:spPr>
          <a:xfrm>
            <a:off x="4250441" y="2753758"/>
            <a:ext cx="501493" cy="4687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8650576A-7E6A-A889-9941-05032EBEB7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7908" r="4448" b="34351"/>
          <a:stretch/>
        </p:blipFill>
        <p:spPr bwMode="auto">
          <a:xfrm>
            <a:off x="6783534" y="659499"/>
            <a:ext cx="2164036" cy="107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EF83AA-84F6-219A-CC8B-8FC02C3FB0D0}"/>
              </a:ext>
            </a:extLst>
          </p:cNvPr>
          <p:cNvSpPr/>
          <p:nvPr/>
        </p:nvSpPr>
        <p:spPr>
          <a:xfrm>
            <a:off x="1020948" y="4629948"/>
            <a:ext cx="1500542" cy="1713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1F71E88-B553-6A7A-6A36-74E09AFD912E}"/>
              </a:ext>
            </a:extLst>
          </p:cNvPr>
          <p:cNvSpPr/>
          <p:nvPr/>
        </p:nvSpPr>
        <p:spPr>
          <a:xfrm>
            <a:off x="2802698" y="4598631"/>
            <a:ext cx="1590386" cy="1847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FF7F6BD-8660-A9CD-DE6C-BD4CF7448C2C}"/>
              </a:ext>
            </a:extLst>
          </p:cNvPr>
          <p:cNvSpPr/>
          <p:nvPr/>
        </p:nvSpPr>
        <p:spPr>
          <a:xfrm>
            <a:off x="4611489" y="4598631"/>
            <a:ext cx="1500542" cy="1713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AEF127-4318-65DE-10A5-1BA99DEA9B36}"/>
              </a:ext>
            </a:extLst>
          </p:cNvPr>
          <p:cNvSpPr txBox="1"/>
          <p:nvPr/>
        </p:nvSpPr>
        <p:spPr>
          <a:xfrm flipH="1">
            <a:off x="947296" y="3337819"/>
            <a:ext cx="32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П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32AC71-D430-6776-596E-DA3EE2779A41}"/>
              </a:ext>
            </a:extLst>
          </p:cNvPr>
          <p:cNvSpPr txBox="1"/>
          <p:nvPr/>
        </p:nvSpPr>
        <p:spPr>
          <a:xfrm flipH="1">
            <a:off x="1487186" y="2739778"/>
            <a:ext cx="340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	Е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E3B495-675A-8CA0-05A6-1C7F816D105A}"/>
              </a:ext>
            </a:extLst>
          </p:cNvPr>
          <p:cNvSpPr txBox="1"/>
          <p:nvPr/>
        </p:nvSpPr>
        <p:spPr>
          <a:xfrm flipH="1">
            <a:off x="2001313" y="2705883"/>
            <a:ext cx="416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	Д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64B942-5581-1904-19B0-F103D97FEC96}"/>
              </a:ext>
            </a:extLst>
          </p:cNvPr>
          <p:cNvSpPr txBox="1"/>
          <p:nvPr/>
        </p:nvSpPr>
        <p:spPr>
          <a:xfrm flipH="1">
            <a:off x="2524751" y="2737192"/>
            <a:ext cx="340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	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9C6FD35-BC49-70A0-290E-4CF14D06B05A}"/>
              </a:ext>
            </a:extLst>
          </p:cNvPr>
          <p:cNvSpPr txBox="1"/>
          <p:nvPr/>
        </p:nvSpPr>
        <p:spPr>
          <a:xfrm flipH="1">
            <a:off x="3049974" y="2728153"/>
            <a:ext cx="340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	Г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2BA03C-5080-AC54-DE14-F2B1BABF847E}"/>
              </a:ext>
            </a:extLst>
          </p:cNvPr>
          <p:cNvSpPr txBox="1"/>
          <p:nvPr/>
        </p:nvSpPr>
        <p:spPr>
          <a:xfrm flipH="1">
            <a:off x="3543325" y="2734953"/>
            <a:ext cx="340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	О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3A42AC-375E-66DB-487E-5D7F6B3229F7}"/>
              </a:ext>
            </a:extLst>
          </p:cNvPr>
          <p:cNvSpPr txBox="1"/>
          <p:nvPr/>
        </p:nvSpPr>
        <p:spPr>
          <a:xfrm flipH="1">
            <a:off x="4066610" y="2734953"/>
            <a:ext cx="340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	Г</a:t>
            </a: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7BDC729F-797D-1573-6B09-6BE26C97AF09}"/>
              </a:ext>
            </a:extLst>
          </p:cNvPr>
          <p:cNvSpPr/>
          <p:nvPr/>
        </p:nvSpPr>
        <p:spPr>
          <a:xfrm>
            <a:off x="1452337" y="3977564"/>
            <a:ext cx="451556" cy="43592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B3D37AD-3B6F-56A2-EE78-457AD2F55BE7}"/>
              </a:ext>
            </a:extLst>
          </p:cNvPr>
          <p:cNvSpPr/>
          <p:nvPr/>
        </p:nvSpPr>
        <p:spPr>
          <a:xfrm>
            <a:off x="2453144" y="3945425"/>
            <a:ext cx="451556" cy="4461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67B4D65-843B-9FE3-3B21-4E1167DF167F}"/>
              </a:ext>
            </a:extLst>
          </p:cNvPr>
          <p:cNvSpPr/>
          <p:nvPr/>
        </p:nvSpPr>
        <p:spPr>
          <a:xfrm>
            <a:off x="3466448" y="3954909"/>
            <a:ext cx="491904" cy="4307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5EC208DE-9AAC-9D73-E347-48835BBE8329}"/>
              </a:ext>
            </a:extLst>
          </p:cNvPr>
          <p:cNvSpPr/>
          <p:nvPr/>
        </p:nvSpPr>
        <p:spPr>
          <a:xfrm>
            <a:off x="884968" y="3954909"/>
            <a:ext cx="528208" cy="46879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D0ED28B1-B0CE-DCAB-1451-C9AACCCD02E5}"/>
              </a:ext>
            </a:extLst>
          </p:cNvPr>
          <p:cNvSpPr/>
          <p:nvPr/>
        </p:nvSpPr>
        <p:spPr>
          <a:xfrm>
            <a:off x="1949776" y="3977564"/>
            <a:ext cx="491904" cy="4461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D2862F53-411C-A7E7-F330-392F077117CF}"/>
              </a:ext>
            </a:extLst>
          </p:cNvPr>
          <p:cNvSpPr/>
          <p:nvPr/>
        </p:nvSpPr>
        <p:spPr>
          <a:xfrm>
            <a:off x="2970017" y="3949155"/>
            <a:ext cx="449749" cy="43075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FDE90889-E857-9E91-8F8D-B6D2F2CECB70}"/>
              </a:ext>
            </a:extLst>
          </p:cNvPr>
          <p:cNvSpPr/>
          <p:nvPr/>
        </p:nvSpPr>
        <p:spPr>
          <a:xfrm>
            <a:off x="3998882" y="3954909"/>
            <a:ext cx="460650" cy="42097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4" grpId="0" animBg="1"/>
      <p:bldP spid="6" grpId="0" animBg="1"/>
      <p:bldP spid="7" grpId="0" animBg="1"/>
      <p:bldP spid="5" grpId="0"/>
      <p:bldP spid="8" grpId="0"/>
      <p:bldP spid="25" grpId="0"/>
      <p:bldP spid="26" grpId="0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49"/>
          <p:cNvSpPr txBox="1">
            <a:spLocks noGrp="1"/>
          </p:cNvSpPr>
          <p:nvPr>
            <p:ph type="title"/>
          </p:nvPr>
        </p:nvSpPr>
        <p:spPr>
          <a:xfrm>
            <a:off x="1077769" y="64663"/>
            <a:ext cx="7685700" cy="85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каждую букву слова подбери слова:</a:t>
            </a:r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>
                <a:highlight>
                  <a:schemeClr val="lt2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Каким должен быть учитель</a:t>
            </a:r>
            <a:r>
              <a:rPr lang="en" b="1" dirty="0">
                <a:highlight>
                  <a:schemeClr val="lt2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b="1" dirty="0">
              <a:highlight>
                <a:schemeClr val="lt2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31" name="Google Shape;1231;p49"/>
          <p:cNvSpPr txBox="1">
            <a:spLocks noGrp="1"/>
          </p:cNvSpPr>
          <p:nvPr>
            <p:ph type="subTitle" idx="3"/>
          </p:nvPr>
        </p:nvSpPr>
        <p:spPr>
          <a:xfrm>
            <a:off x="620784" y="1107347"/>
            <a:ext cx="8142685" cy="38686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 умным, умелым, уважающим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честным, чутким, читающим, человечным 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играющим, искренним,  интеллектуальным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творческим, трудолюбивым, талантливым, терпеливым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естественным, единственным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ласковым, любопытным, лучшим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33" name="Google Shape;1233;p49"/>
          <p:cNvSpPr/>
          <p:nvPr/>
        </p:nvSpPr>
        <p:spPr>
          <a:xfrm>
            <a:off x="377969" y="24499"/>
            <a:ext cx="1081242" cy="1082848"/>
          </a:xfrm>
          <a:custGeom>
            <a:avLst/>
            <a:gdLst/>
            <a:ahLst/>
            <a:cxnLst/>
            <a:rect l="l" t="t" r="r" b="b"/>
            <a:pathLst>
              <a:path w="7324" h="7335" extrusionOk="0">
                <a:moveTo>
                  <a:pt x="2926" y="0"/>
                </a:moveTo>
                <a:cubicBezTo>
                  <a:pt x="2236" y="0"/>
                  <a:pt x="1535" y="177"/>
                  <a:pt x="1013" y="612"/>
                </a:cubicBezTo>
                <a:cubicBezTo>
                  <a:pt x="239" y="1279"/>
                  <a:pt x="1" y="2398"/>
                  <a:pt x="37" y="3422"/>
                </a:cubicBezTo>
                <a:cubicBezTo>
                  <a:pt x="84" y="4625"/>
                  <a:pt x="477" y="5863"/>
                  <a:pt x="1382" y="6649"/>
                </a:cubicBezTo>
                <a:cubicBezTo>
                  <a:pt x="1885" y="7086"/>
                  <a:pt x="2569" y="7335"/>
                  <a:pt x="3232" y="7335"/>
                </a:cubicBezTo>
                <a:cubicBezTo>
                  <a:pt x="3393" y="7335"/>
                  <a:pt x="3552" y="7320"/>
                  <a:pt x="3708" y="7290"/>
                </a:cubicBezTo>
                <a:lnTo>
                  <a:pt x="3708" y="7290"/>
                </a:lnTo>
                <a:cubicBezTo>
                  <a:pt x="3721" y="7290"/>
                  <a:pt x="3734" y="7290"/>
                  <a:pt x="3748" y="7290"/>
                </a:cubicBezTo>
                <a:cubicBezTo>
                  <a:pt x="4531" y="7290"/>
                  <a:pt x="5320" y="7018"/>
                  <a:pt x="5906" y="6494"/>
                </a:cubicBezTo>
                <a:cubicBezTo>
                  <a:pt x="7026" y="5482"/>
                  <a:pt x="7323" y="3720"/>
                  <a:pt x="6704" y="2362"/>
                </a:cubicBezTo>
                <a:cubicBezTo>
                  <a:pt x="6073" y="993"/>
                  <a:pt x="4621" y="88"/>
                  <a:pt x="3120" y="5"/>
                </a:cubicBezTo>
                <a:cubicBezTo>
                  <a:pt x="3056" y="2"/>
                  <a:pt x="2991" y="0"/>
                  <a:pt x="2926" y="0"/>
                </a:cubicBezTo>
                <a:close/>
              </a:path>
            </a:pathLst>
          </a:custGeom>
          <a:solidFill>
            <a:srgbClr val="B4E5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49"/>
          <p:cNvSpPr/>
          <p:nvPr/>
        </p:nvSpPr>
        <p:spPr>
          <a:xfrm>
            <a:off x="7601419" y="1666435"/>
            <a:ext cx="1464581" cy="1443365"/>
          </a:xfrm>
          <a:custGeom>
            <a:avLst/>
            <a:gdLst/>
            <a:ahLst/>
            <a:cxnLst/>
            <a:rect l="l" t="t" r="r" b="b"/>
            <a:pathLst>
              <a:path w="4680" h="4924" extrusionOk="0">
                <a:moveTo>
                  <a:pt x="2575" y="1"/>
                </a:moveTo>
                <a:cubicBezTo>
                  <a:pt x="1830" y="1"/>
                  <a:pt x="1063" y="367"/>
                  <a:pt x="679" y="1015"/>
                </a:cubicBezTo>
                <a:cubicBezTo>
                  <a:pt x="24" y="2098"/>
                  <a:pt x="1" y="3110"/>
                  <a:pt x="739" y="3932"/>
                </a:cubicBezTo>
                <a:cubicBezTo>
                  <a:pt x="1227" y="4587"/>
                  <a:pt x="1596" y="4694"/>
                  <a:pt x="1977" y="4801"/>
                </a:cubicBezTo>
                <a:cubicBezTo>
                  <a:pt x="2250" y="4876"/>
                  <a:pt x="2558" y="4924"/>
                  <a:pt x="2863" y="4924"/>
                </a:cubicBezTo>
                <a:cubicBezTo>
                  <a:pt x="3423" y="4924"/>
                  <a:pt x="3970" y="4764"/>
                  <a:pt x="4263" y="4325"/>
                </a:cubicBezTo>
                <a:cubicBezTo>
                  <a:pt x="4466" y="4027"/>
                  <a:pt x="4525" y="3658"/>
                  <a:pt x="4573" y="3301"/>
                </a:cubicBezTo>
                <a:cubicBezTo>
                  <a:pt x="4680" y="2324"/>
                  <a:pt x="4620" y="1217"/>
                  <a:pt x="3930" y="527"/>
                </a:cubicBezTo>
                <a:cubicBezTo>
                  <a:pt x="3570" y="167"/>
                  <a:pt x="3078" y="1"/>
                  <a:pt x="2575" y="1"/>
                </a:cubicBezTo>
                <a:close/>
              </a:path>
            </a:pathLst>
          </a:custGeom>
          <a:solidFill>
            <a:srgbClr val="B4E5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49"/>
          <p:cNvSpPr/>
          <p:nvPr/>
        </p:nvSpPr>
        <p:spPr>
          <a:xfrm rot="2255855">
            <a:off x="6829714" y="1177178"/>
            <a:ext cx="801584" cy="789085"/>
          </a:xfrm>
          <a:custGeom>
            <a:avLst/>
            <a:gdLst/>
            <a:ahLst/>
            <a:cxnLst/>
            <a:rect l="l" t="t" r="r" b="b"/>
            <a:pathLst>
              <a:path w="32064" h="31564" extrusionOk="0">
                <a:moveTo>
                  <a:pt x="5394" y="1"/>
                </a:moveTo>
                <a:cubicBezTo>
                  <a:pt x="5394" y="1"/>
                  <a:pt x="11855" y="11662"/>
                  <a:pt x="12370" y="11880"/>
                </a:cubicBezTo>
                <a:lnTo>
                  <a:pt x="12370" y="11880"/>
                </a:lnTo>
                <a:cubicBezTo>
                  <a:pt x="11794" y="11830"/>
                  <a:pt x="1" y="11192"/>
                  <a:pt x="0" y="11192"/>
                </a:cubicBezTo>
                <a:lnTo>
                  <a:pt x="0" y="11192"/>
                </a:lnTo>
                <a:cubicBezTo>
                  <a:pt x="1" y="11193"/>
                  <a:pt x="9883" y="16681"/>
                  <a:pt x="10180" y="16681"/>
                </a:cubicBezTo>
                <a:cubicBezTo>
                  <a:pt x="10490" y="16681"/>
                  <a:pt x="3096" y="24873"/>
                  <a:pt x="3096" y="24873"/>
                </a:cubicBezTo>
                <a:lnTo>
                  <a:pt x="14586" y="21575"/>
                </a:lnTo>
                <a:lnTo>
                  <a:pt x="17681" y="31564"/>
                </a:lnTo>
                <a:lnTo>
                  <a:pt x="20170" y="22777"/>
                </a:lnTo>
                <a:lnTo>
                  <a:pt x="30766" y="31564"/>
                </a:lnTo>
                <a:lnTo>
                  <a:pt x="23765" y="19979"/>
                </a:lnTo>
                <a:lnTo>
                  <a:pt x="32064" y="20979"/>
                </a:lnTo>
                <a:lnTo>
                  <a:pt x="25063" y="14586"/>
                </a:lnTo>
                <a:cubicBezTo>
                  <a:pt x="25063" y="14586"/>
                  <a:pt x="30957" y="9395"/>
                  <a:pt x="31362" y="9085"/>
                </a:cubicBezTo>
                <a:cubicBezTo>
                  <a:pt x="31395" y="9060"/>
                  <a:pt x="31360" y="9048"/>
                  <a:pt x="31267" y="9048"/>
                </a:cubicBezTo>
                <a:cubicBezTo>
                  <a:pt x="30270" y="9048"/>
                  <a:pt x="22670" y="10383"/>
                  <a:pt x="22670" y="10383"/>
                </a:cubicBezTo>
                <a:lnTo>
                  <a:pt x="20074" y="1"/>
                </a:lnTo>
                <a:lnTo>
                  <a:pt x="17276" y="9490"/>
                </a:lnTo>
                <a:cubicBezTo>
                  <a:pt x="17276" y="9490"/>
                  <a:pt x="5692" y="1"/>
                  <a:pt x="53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6" name="Google Shape;1236;p49"/>
          <p:cNvGrpSpPr/>
          <p:nvPr/>
        </p:nvGrpSpPr>
        <p:grpSpPr>
          <a:xfrm>
            <a:off x="620784" y="297203"/>
            <a:ext cx="549607" cy="624940"/>
            <a:chOff x="1438425" y="543475"/>
            <a:chExt cx="229875" cy="233175"/>
          </a:xfrm>
        </p:grpSpPr>
        <p:sp>
          <p:nvSpPr>
            <p:cNvPr id="1237" name="Google Shape;1237;p49"/>
            <p:cNvSpPr/>
            <p:nvPr/>
          </p:nvSpPr>
          <p:spPr>
            <a:xfrm>
              <a:off x="1536850" y="728725"/>
              <a:ext cx="33800" cy="15075"/>
            </a:xfrm>
            <a:custGeom>
              <a:avLst/>
              <a:gdLst/>
              <a:ahLst/>
              <a:cxnLst/>
              <a:rect l="l" t="t" r="r" b="b"/>
              <a:pathLst>
                <a:path w="1352" h="603" extrusionOk="0">
                  <a:moveTo>
                    <a:pt x="157" y="1"/>
                  </a:moveTo>
                  <a:cubicBezTo>
                    <a:pt x="137" y="1"/>
                    <a:pt x="117" y="5"/>
                    <a:pt x="99" y="14"/>
                  </a:cubicBezTo>
                  <a:cubicBezTo>
                    <a:pt x="30" y="47"/>
                    <a:pt x="1" y="128"/>
                    <a:pt x="34" y="196"/>
                  </a:cubicBezTo>
                  <a:cubicBezTo>
                    <a:pt x="150" y="443"/>
                    <a:pt x="403" y="603"/>
                    <a:pt x="676" y="603"/>
                  </a:cubicBezTo>
                  <a:cubicBezTo>
                    <a:pt x="949" y="603"/>
                    <a:pt x="1201" y="443"/>
                    <a:pt x="1319" y="196"/>
                  </a:cubicBezTo>
                  <a:cubicBezTo>
                    <a:pt x="1352" y="128"/>
                    <a:pt x="1323" y="47"/>
                    <a:pt x="1254" y="14"/>
                  </a:cubicBezTo>
                  <a:cubicBezTo>
                    <a:pt x="1235" y="5"/>
                    <a:pt x="1215" y="1"/>
                    <a:pt x="1196" y="1"/>
                  </a:cubicBezTo>
                  <a:cubicBezTo>
                    <a:pt x="1145" y="1"/>
                    <a:pt x="1096" y="29"/>
                    <a:pt x="1073" y="78"/>
                  </a:cubicBezTo>
                  <a:cubicBezTo>
                    <a:pt x="999" y="231"/>
                    <a:pt x="844" y="330"/>
                    <a:pt x="676" y="330"/>
                  </a:cubicBezTo>
                  <a:cubicBezTo>
                    <a:pt x="507" y="330"/>
                    <a:pt x="352" y="231"/>
                    <a:pt x="280" y="78"/>
                  </a:cubicBezTo>
                  <a:cubicBezTo>
                    <a:pt x="257" y="29"/>
                    <a:pt x="208" y="1"/>
                    <a:pt x="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9"/>
            <p:cNvSpPr/>
            <p:nvPr/>
          </p:nvSpPr>
          <p:spPr>
            <a:xfrm>
              <a:off x="1518425" y="700200"/>
              <a:ext cx="11550" cy="17200"/>
            </a:xfrm>
            <a:custGeom>
              <a:avLst/>
              <a:gdLst/>
              <a:ahLst/>
              <a:cxnLst/>
              <a:rect l="l" t="t" r="r" b="b"/>
              <a:pathLst>
                <a:path w="462" h="688" extrusionOk="0">
                  <a:moveTo>
                    <a:pt x="231" y="0"/>
                  </a:moveTo>
                  <a:cubicBezTo>
                    <a:pt x="105" y="0"/>
                    <a:pt x="1" y="155"/>
                    <a:pt x="1" y="344"/>
                  </a:cubicBezTo>
                  <a:cubicBezTo>
                    <a:pt x="1" y="534"/>
                    <a:pt x="105" y="687"/>
                    <a:pt x="231" y="687"/>
                  </a:cubicBezTo>
                  <a:cubicBezTo>
                    <a:pt x="359" y="687"/>
                    <a:pt x="462" y="534"/>
                    <a:pt x="462" y="344"/>
                  </a:cubicBezTo>
                  <a:cubicBezTo>
                    <a:pt x="462" y="155"/>
                    <a:pt x="359" y="0"/>
                    <a:pt x="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9"/>
            <p:cNvSpPr/>
            <p:nvPr/>
          </p:nvSpPr>
          <p:spPr>
            <a:xfrm>
              <a:off x="1577525" y="700200"/>
              <a:ext cx="11550" cy="17200"/>
            </a:xfrm>
            <a:custGeom>
              <a:avLst/>
              <a:gdLst/>
              <a:ahLst/>
              <a:cxnLst/>
              <a:rect l="l" t="t" r="r" b="b"/>
              <a:pathLst>
                <a:path w="462" h="688" extrusionOk="0">
                  <a:moveTo>
                    <a:pt x="231" y="0"/>
                  </a:moveTo>
                  <a:cubicBezTo>
                    <a:pt x="103" y="0"/>
                    <a:pt x="1" y="155"/>
                    <a:pt x="1" y="344"/>
                  </a:cubicBezTo>
                  <a:cubicBezTo>
                    <a:pt x="1" y="534"/>
                    <a:pt x="103" y="687"/>
                    <a:pt x="231" y="687"/>
                  </a:cubicBezTo>
                  <a:cubicBezTo>
                    <a:pt x="358" y="687"/>
                    <a:pt x="462" y="534"/>
                    <a:pt x="462" y="344"/>
                  </a:cubicBezTo>
                  <a:cubicBezTo>
                    <a:pt x="462" y="155"/>
                    <a:pt x="358" y="0"/>
                    <a:pt x="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9"/>
            <p:cNvSpPr/>
            <p:nvPr/>
          </p:nvSpPr>
          <p:spPr>
            <a:xfrm>
              <a:off x="1468475" y="613150"/>
              <a:ext cx="170050" cy="163500"/>
            </a:xfrm>
            <a:custGeom>
              <a:avLst/>
              <a:gdLst/>
              <a:ahLst/>
              <a:cxnLst/>
              <a:rect l="l" t="t" r="r" b="b"/>
              <a:pathLst>
                <a:path w="6802" h="6540" extrusionOk="0">
                  <a:moveTo>
                    <a:pt x="5410" y="274"/>
                  </a:moveTo>
                  <a:cubicBezTo>
                    <a:pt x="5519" y="274"/>
                    <a:pt x="5542" y="313"/>
                    <a:pt x="5553" y="328"/>
                  </a:cubicBezTo>
                  <a:cubicBezTo>
                    <a:pt x="5632" y="454"/>
                    <a:pt x="5531" y="797"/>
                    <a:pt x="5434" y="999"/>
                  </a:cubicBezTo>
                  <a:cubicBezTo>
                    <a:pt x="5404" y="1062"/>
                    <a:pt x="5426" y="1138"/>
                    <a:pt x="5486" y="1174"/>
                  </a:cubicBezTo>
                  <a:cubicBezTo>
                    <a:pt x="5508" y="1188"/>
                    <a:pt x="5533" y="1195"/>
                    <a:pt x="5558" y="1195"/>
                  </a:cubicBezTo>
                  <a:cubicBezTo>
                    <a:pt x="5599" y="1195"/>
                    <a:pt x="5639" y="1177"/>
                    <a:pt x="5665" y="1142"/>
                  </a:cubicBezTo>
                  <a:cubicBezTo>
                    <a:pt x="5808" y="959"/>
                    <a:pt x="6170" y="581"/>
                    <a:pt x="6383" y="581"/>
                  </a:cubicBezTo>
                  <a:lnTo>
                    <a:pt x="6384" y="581"/>
                  </a:lnTo>
                  <a:cubicBezTo>
                    <a:pt x="6412" y="581"/>
                    <a:pt x="6446" y="588"/>
                    <a:pt x="6482" y="635"/>
                  </a:cubicBezTo>
                  <a:cubicBezTo>
                    <a:pt x="6513" y="675"/>
                    <a:pt x="6513" y="760"/>
                    <a:pt x="6482" y="868"/>
                  </a:cubicBezTo>
                  <a:cubicBezTo>
                    <a:pt x="6324" y="1429"/>
                    <a:pt x="5417" y="2450"/>
                    <a:pt x="4706" y="2724"/>
                  </a:cubicBezTo>
                  <a:cubicBezTo>
                    <a:pt x="4404" y="2841"/>
                    <a:pt x="4047" y="2901"/>
                    <a:pt x="3685" y="2901"/>
                  </a:cubicBezTo>
                  <a:cubicBezTo>
                    <a:pt x="3530" y="2901"/>
                    <a:pt x="3375" y="2890"/>
                    <a:pt x="3222" y="2868"/>
                  </a:cubicBezTo>
                  <a:cubicBezTo>
                    <a:pt x="2690" y="2790"/>
                    <a:pt x="2235" y="2585"/>
                    <a:pt x="1942" y="2290"/>
                  </a:cubicBezTo>
                  <a:cubicBezTo>
                    <a:pt x="1915" y="2264"/>
                    <a:pt x="1880" y="2251"/>
                    <a:pt x="1844" y="2251"/>
                  </a:cubicBezTo>
                  <a:cubicBezTo>
                    <a:pt x="1830" y="2251"/>
                    <a:pt x="1816" y="2253"/>
                    <a:pt x="1802" y="2257"/>
                  </a:cubicBezTo>
                  <a:cubicBezTo>
                    <a:pt x="1754" y="2274"/>
                    <a:pt x="1717" y="2316"/>
                    <a:pt x="1710" y="2367"/>
                  </a:cubicBezTo>
                  <a:cubicBezTo>
                    <a:pt x="1709" y="2369"/>
                    <a:pt x="1671" y="2623"/>
                    <a:pt x="1540" y="2869"/>
                  </a:cubicBezTo>
                  <a:cubicBezTo>
                    <a:pt x="1378" y="3174"/>
                    <a:pt x="1153" y="3329"/>
                    <a:pt x="871" y="3329"/>
                  </a:cubicBezTo>
                  <a:lnTo>
                    <a:pt x="858" y="3329"/>
                  </a:lnTo>
                  <a:cubicBezTo>
                    <a:pt x="768" y="3329"/>
                    <a:pt x="682" y="3347"/>
                    <a:pt x="603" y="3378"/>
                  </a:cubicBezTo>
                  <a:cubicBezTo>
                    <a:pt x="219" y="1777"/>
                    <a:pt x="436" y="1192"/>
                    <a:pt x="691" y="984"/>
                  </a:cubicBezTo>
                  <a:cubicBezTo>
                    <a:pt x="802" y="893"/>
                    <a:pt x="937" y="863"/>
                    <a:pt x="1066" y="863"/>
                  </a:cubicBezTo>
                  <a:cubicBezTo>
                    <a:pt x="1308" y="863"/>
                    <a:pt x="1529" y="968"/>
                    <a:pt x="1532" y="970"/>
                  </a:cubicBezTo>
                  <a:cubicBezTo>
                    <a:pt x="1552" y="980"/>
                    <a:pt x="1572" y="984"/>
                    <a:pt x="1592" y="984"/>
                  </a:cubicBezTo>
                  <a:cubicBezTo>
                    <a:pt x="1642" y="984"/>
                    <a:pt x="1689" y="957"/>
                    <a:pt x="1713" y="909"/>
                  </a:cubicBezTo>
                  <a:cubicBezTo>
                    <a:pt x="1865" y="618"/>
                    <a:pt x="2080" y="457"/>
                    <a:pt x="2371" y="420"/>
                  </a:cubicBezTo>
                  <a:cubicBezTo>
                    <a:pt x="2394" y="417"/>
                    <a:pt x="2416" y="415"/>
                    <a:pt x="2438" y="414"/>
                  </a:cubicBezTo>
                  <a:lnTo>
                    <a:pt x="2447" y="414"/>
                  </a:lnTo>
                  <a:cubicBezTo>
                    <a:pt x="2467" y="413"/>
                    <a:pt x="2488" y="413"/>
                    <a:pt x="2508" y="413"/>
                  </a:cubicBezTo>
                  <a:cubicBezTo>
                    <a:pt x="2656" y="413"/>
                    <a:pt x="2820" y="442"/>
                    <a:pt x="2995" y="498"/>
                  </a:cubicBezTo>
                  <a:cubicBezTo>
                    <a:pt x="3053" y="516"/>
                    <a:pt x="3112" y="538"/>
                    <a:pt x="3169" y="561"/>
                  </a:cubicBezTo>
                  <a:cubicBezTo>
                    <a:pt x="3288" y="610"/>
                    <a:pt x="3390" y="662"/>
                    <a:pt x="3464" y="704"/>
                  </a:cubicBezTo>
                  <a:cubicBezTo>
                    <a:pt x="3289" y="933"/>
                    <a:pt x="3107" y="1155"/>
                    <a:pt x="2916" y="1226"/>
                  </a:cubicBezTo>
                  <a:cubicBezTo>
                    <a:pt x="2845" y="1251"/>
                    <a:pt x="2809" y="1331"/>
                    <a:pt x="2835" y="1401"/>
                  </a:cubicBezTo>
                  <a:cubicBezTo>
                    <a:pt x="2856" y="1456"/>
                    <a:pt x="2908" y="1490"/>
                    <a:pt x="2964" y="1490"/>
                  </a:cubicBezTo>
                  <a:cubicBezTo>
                    <a:pt x="2979" y="1490"/>
                    <a:pt x="2995" y="1488"/>
                    <a:pt x="3011" y="1482"/>
                  </a:cubicBezTo>
                  <a:cubicBezTo>
                    <a:pt x="3300" y="1375"/>
                    <a:pt x="3524" y="1077"/>
                    <a:pt x="3742" y="789"/>
                  </a:cubicBezTo>
                  <a:cubicBezTo>
                    <a:pt x="3932" y="536"/>
                    <a:pt x="4130" y="274"/>
                    <a:pt x="4291" y="274"/>
                  </a:cubicBezTo>
                  <a:cubicBezTo>
                    <a:pt x="4343" y="274"/>
                    <a:pt x="4364" y="292"/>
                    <a:pt x="4377" y="310"/>
                  </a:cubicBezTo>
                  <a:cubicBezTo>
                    <a:pt x="4461" y="420"/>
                    <a:pt x="4425" y="744"/>
                    <a:pt x="4372" y="937"/>
                  </a:cubicBezTo>
                  <a:cubicBezTo>
                    <a:pt x="4352" y="1008"/>
                    <a:pt x="4391" y="1081"/>
                    <a:pt x="4460" y="1104"/>
                  </a:cubicBezTo>
                  <a:cubicBezTo>
                    <a:pt x="4474" y="1109"/>
                    <a:pt x="4489" y="1111"/>
                    <a:pt x="4503" y="1111"/>
                  </a:cubicBezTo>
                  <a:cubicBezTo>
                    <a:pt x="4558" y="1111"/>
                    <a:pt x="4610" y="1077"/>
                    <a:pt x="4631" y="1023"/>
                  </a:cubicBezTo>
                  <a:cubicBezTo>
                    <a:pt x="4633" y="1016"/>
                    <a:pt x="4922" y="274"/>
                    <a:pt x="5410" y="274"/>
                  </a:cubicBezTo>
                  <a:close/>
                  <a:moveTo>
                    <a:pt x="728" y="3623"/>
                  </a:moveTo>
                  <a:lnTo>
                    <a:pt x="728" y="3623"/>
                  </a:lnTo>
                  <a:cubicBezTo>
                    <a:pt x="720" y="3887"/>
                    <a:pt x="718" y="4152"/>
                    <a:pt x="722" y="4416"/>
                  </a:cubicBezTo>
                  <a:cubicBezTo>
                    <a:pt x="557" y="4360"/>
                    <a:pt x="440" y="4204"/>
                    <a:pt x="440" y="4021"/>
                  </a:cubicBezTo>
                  <a:cubicBezTo>
                    <a:pt x="440" y="3836"/>
                    <a:pt x="560" y="3678"/>
                    <a:pt x="728" y="3623"/>
                  </a:cubicBezTo>
                  <a:close/>
                  <a:moveTo>
                    <a:pt x="6094" y="3623"/>
                  </a:moveTo>
                  <a:lnTo>
                    <a:pt x="6094" y="3623"/>
                  </a:lnTo>
                  <a:cubicBezTo>
                    <a:pt x="6262" y="3678"/>
                    <a:pt x="6383" y="3836"/>
                    <a:pt x="6383" y="4021"/>
                  </a:cubicBezTo>
                  <a:cubicBezTo>
                    <a:pt x="6383" y="4204"/>
                    <a:pt x="6265" y="4360"/>
                    <a:pt x="6100" y="4416"/>
                  </a:cubicBezTo>
                  <a:cubicBezTo>
                    <a:pt x="6105" y="4153"/>
                    <a:pt x="6103" y="3888"/>
                    <a:pt x="6094" y="3623"/>
                  </a:cubicBezTo>
                  <a:close/>
                  <a:moveTo>
                    <a:pt x="5410" y="0"/>
                  </a:moveTo>
                  <a:cubicBezTo>
                    <a:pt x="5100" y="0"/>
                    <a:pt x="4860" y="187"/>
                    <a:pt x="4690" y="392"/>
                  </a:cubicBezTo>
                  <a:cubicBezTo>
                    <a:pt x="4674" y="291"/>
                    <a:pt x="4643" y="207"/>
                    <a:pt x="4595" y="144"/>
                  </a:cubicBezTo>
                  <a:cubicBezTo>
                    <a:pt x="4523" y="51"/>
                    <a:pt x="4419" y="1"/>
                    <a:pt x="4291" y="1"/>
                  </a:cubicBezTo>
                  <a:cubicBezTo>
                    <a:pt x="4038" y="1"/>
                    <a:pt x="3834" y="221"/>
                    <a:pt x="3630" y="483"/>
                  </a:cubicBezTo>
                  <a:cubicBezTo>
                    <a:pt x="3546" y="436"/>
                    <a:pt x="3421" y="369"/>
                    <a:pt x="3272" y="308"/>
                  </a:cubicBezTo>
                  <a:cubicBezTo>
                    <a:pt x="3208" y="282"/>
                    <a:pt x="3143" y="259"/>
                    <a:pt x="3079" y="237"/>
                  </a:cubicBezTo>
                  <a:cubicBezTo>
                    <a:pt x="2877" y="173"/>
                    <a:pt x="2685" y="139"/>
                    <a:pt x="2508" y="139"/>
                  </a:cubicBezTo>
                  <a:cubicBezTo>
                    <a:pt x="2482" y="139"/>
                    <a:pt x="2456" y="140"/>
                    <a:pt x="2431" y="141"/>
                  </a:cubicBezTo>
                  <a:lnTo>
                    <a:pt x="2424" y="141"/>
                  </a:lnTo>
                  <a:cubicBezTo>
                    <a:pt x="2395" y="143"/>
                    <a:pt x="2366" y="145"/>
                    <a:pt x="2337" y="150"/>
                  </a:cubicBezTo>
                  <a:cubicBezTo>
                    <a:pt x="1994" y="193"/>
                    <a:pt x="1724" y="370"/>
                    <a:pt x="1533" y="676"/>
                  </a:cubicBezTo>
                  <a:cubicBezTo>
                    <a:pt x="1424" y="637"/>
                    <a:pt x="1252" y="589"/>
                    <a:pt x="1064" y="589"/>
                  </a:cubicBezTo>
                  <a:cubicBezTo>
                    <a:pt x="884" y="589"/>
                    <a:pt x="689" y="633"/>
                    <a:pt x="519" y="770"/>
                  </a:cubicBezTo>
                  <a:cubicBezTo>
                    <a:pt x="53" y="1149"/>
                    <a:pt x="0" y="2081"/>
                    <a:pt x="361" y="3540"/>
                  </a:cubicBezTo>
                  <a:cubicBezTo>
                    <a:pt x="241" y="3665"/>
                    <a:pt x="166" y="3835"/>
                    <a:pt x="166" y="4021"/>
                  </a:cubicBezTo>
                  <a:cubicBezTo>
                    <a:pt x="166" y="4358"/>
                    <a:pt x="409" y="4640"/>
                    <a:pt x="728" y="4700"/>
                  </a:cubicBezTo>
                  <a:cubicBezTo>
                    <a:pt x="732" y="4813"/>
                    <a:pt x="736" y="4924"/>
                    <a:pt x="742" y="5035"/>
                  </a:cubicBezTo>
                  <a:cubicBezTo>
                    <a:pt x="754" y="5259"/>
                    <a:pt x="811" y="5473"/>
                    <a:pt x="913" y="5670"/>
                  </a:cubicBezTo>
                  <a:cubicBezTo>
                    <a:pt x="937" y="5717"/>
                    <a:pt x="985" y="5743"/>
                    <a:pt x="1035" y="5743"/>
                  </a:cubicBezTo>
                  <a:cubicBezTo>
                    <a:pt x="1055" y="5743"/>
                    <a:pt x="1077" y="5739"/>
                    <a:pt x="1098" y="5728"/>
                  </a:cubicBezTo>
                  <a:cubicBezTo>
                    <a:pt x="1165" y="5694"/>
                    <a:pt x="1190" y="5612"/>
                    <a:pt x="1156" y="5545"/>
                  </a:cubicBezTo>
                  <a:cubicBezTo>
                    <a:pt x="1072" y="5382"/>
                    <a:pt x="1025" y="5206"/>
                    <a:pt x="1015" y="5021"/>
                  </a:cubicBezTo>
                  <a:cubicBezTo>
                    <a:pt x="991" y="4549"/>
                    <a:pt x="986" y="4069"/>
                    <a:pt x="1002" y="3594"/>
                  </a:cubicBezTo>
                  <a:cubicBezTo>
                    <a:pt x="1330" y="3550"/>
                    <a:pt x="1599" y="3344"/>
                    <a:pt x="1785" y="2990"/>
                  </a:cubicBezTo>
                  <a:cubicBezTo>
                    <a:pt x="1850" y="2865"/>
                    <a:pt x="1896" y="2741"/>
                    <a:pt x="1926" y="2639"/>
                  </a:cubicBezTo>
                  <a:cubicBezTo>
                    <a:pt x="2252" y="2890"/>
                    <a:pt x="2688" y="3065"/>
                    <a:pt x="3182" y="3138"/>
                  </a:cubicBezTo>
                  <a:cubicBezTo>
                    <a:pt x="3352" y="3163"/>
                    <a:pt x="3523" y="3175"/>
                    <a:pt x="3692" y="3175"/>
                  </a:cubicBezTo>
                  <a:cubicBezTo>
                    <a:pt x="4085" y="3175"/>
                    <a:pt x="4468" y="3108"/>
                    <a:pt x="4805" y="2978"/>
                  </a:cubicBezTo>
                  <a:cubicBezTo>
                    <a:pt x="5112" y="2860"/>
                    <a:pt x="5437" y="2631"/>
                    <a:pt x="5735" y="2358"/>
                  </a:cubicBezTo>
                  <a:cubicBezTo>
                    <a:pt x="5829" y="3244"/>
                    <a:pt x="5853" y="4137"/>
                    <a:pt x="5808" y="5021"/>
                  </a:cubicBezTo>
                  <a:cubicBezTo>
                    <a:pt x="5774" y="5684"/>
                    <a:pt x="5248" y="6208"/>
                    <a:pt x="4584" y="6239"/>
                  </a:cubicBezTo>
                  <a:cubicBezTo>
                    <a:pt x="4195" y="6257"/>
                    <a:pt x="3803" y="6266"/>
                    <a:pt x="3411" y="6266"/>
                  </a:cubicBezTo>
                  <a:cubicBezTo>
                    <a:pt x="3019" y="6266"/>
                    <a:pt x="2628" y="6257"/>
                    <a:pt x="2238" y="6239"/>
                  </a:cubicBezTo>
                  <a:cubicBezTo>
                    <a:pt x="1949" y="6225"/>
                    <a:pt x="1681" y="6118"/>
                    <a:pt x="1462" y="5931"/>
                  </a:cubicBezTo>
                  <a:cubicBezTo>
                    <a:pt x="1436" y="5909"/>
                    <a:pt x="1405" y="5898"/>
                    <a:pt x="1373" y="5898"/>
                  </a:cubicBezTo>
                  <a:cubicBezTo>
                    <a:pt x="1335" y="5898"/>
                    <a:pt x="1297" y="5915"/>
                    <a:pt x="1270" y="5946"/>
                  </a:cubicBezTo>
                  <a:cubicBezTo>
                    <a:pt x="1220" y="6003"/>
                    <a:pt x="1227" y="6089"/>
                    <a:pt x="1284" y="6139"/>
                  </a:cubicBezTo>
                  <a:cubicBezTo>
                    <a:pt x="1550" y="6366"/>
                    <a:pt x="1875" y="6495"/>
                    <a:pt x="2225" y="6512"/>
                  </a:cubicBezTo>
                  <a:cubicBezTo>
                    <a:pt x="2618" y="6530"/>
                    <a:pt x="3015" y="6539"/>
                    <a:pt x="3411" y="6539"/>
                  </a:cubicBezTo>
                  <a:cubicBezTo>
                    <a:pt x="3808" y="6539"/>
                    <a:pt x="4204" y="6530"/>
                    <a:pt x="4597" y="6512"/>
                  </a:cubicBezTo>
                  <a:cubicBezTo>
                    <a:pt x="5401" y="6473"/>
                    <a:pt x="6039" y="5839"/>
                    <a:pt x="6081" y="5035"/>
                  </a:cubicBezTo>
                  <a:cubicBezTo>
                    <a:pt x="6086" y="4924"/>
                    <a:pt x="6090" y="4812"/>
                    <a:pt x="6094" y="4700"/>
                  </a:cubicBezTo>
                  <a:cubicBezTo>
                    <a:pt x="6413" y="4640"/>
                    <a:pt x="6656" y="4358"/>
                    <a:pt x="6656" y="4021"/>
                  </a:cubicBezTo>
                  <a:cubicBezTo>
                    <a:pt x="6656" y="3684"/>
                    <a:pt x="6408" y="3396"/>
                    <a:pt x="6084" y="3339"/>
                  </a:cubicBezTo>
                  <a:cubicBezTo>
                    <a:pt x="6064" y="2930"/>
                    <a:pt x="6030" y="2521"/>
                    <a:pt x="5982" y="2113"/>
                  </a:cubicBezTo>
                  <a:cubicBezTo>
                    <a:pt x="6358" y="1715"/>
                    <a:pt x="6652" y="1269"/>
                    <a:pt x="6745" y="942"/>
                  </a:cubicBezTo>
                  <a:cubicBezTo>
                    <a:pt x="6802" y="742"/>
                    <a:pt x="6786" y="583"/>
                    <a:pt x="6700" y="469"/>
                  </a:cubicBezTo>
                  <a:cubicBezTo>
                    <a:pt x="6619" y="364"/>
                    <a:pt x="6511" y="308"/>
                    <a:pt x="6385" y="308"/>
                  </a:cubicBezTo>
                  <a:cubicBezTo>
                    <a:pt x="6384" y="308"/>
                    <a:pt x="6383" y="308"/>
                    <a:pt x="6382" y="308"/>
                  </a:cubicBezTo>
                  <a:cubicBezTo>
                    <a:pt x="6228" y="308"/>
                    <a:pt x="6049" y="394"/>
                    <a:pt x="5848" y="561"/>
                  </a:cubicBezTo>
                  <a:cubicBezTo>
                    <a:pt x="5865" y="405"/>
                    <a:pt x="5843" y="278"/>
                    <a:pt x="5783" y="183"/>
                  </a:cubicBezTo>
                  <a:cubicBezTo>
                    <a:pt x="5732" y="100"/>
                    <a:pt x="5624" y="0"/>
                    <a:pt x="5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9"/>
            <p:cNvSpPr/>
            <p:nvPr/>
          </p:nvSpPr>
          <p:spPr>
            <a:xfrm>
              <a:off x="1462950" y="543475"/>
              <a:ext cx="63600" cy="55225"/>
            </a:xfrm>
            <a:custGeom>
              <a:avLst/>
              <a:gdLst/>
              <a:ahLst/>
              <a:cxnLst/>
              <a:rect l="l" t="t" r="r" b="b"/>
              <a:pathLst>
                <a:path w="2544" h="2209" extrusionOk="0">
                  <a:moveTo>
                    <a:pt x="1491" y="0"/>
                  </a:moveTo>
                  <a:cubicBezTo>
                    <a:pt x="1431" y="0"/>
                    <a:pt x="1377" y="39"/>
                    <a:pt x="1360" y="96"/>
                  </a:cubicBezTo>
                  <a:lnTo>
                    <a:pt x="894" y="1583"/>
                  </a:lnTo>
                  <a:lnTo>
                    <a:pt x="732" y="978"/>
                  </a:lnTo>
                  <a:cubicBezTo>
                    <a:pt x="715" y="919"/>
                    <a:pt x="662" y="876"/>
                    <a:pt x="600" y="876"/>
                  </a:cubicBezTo>
                  <a:lnTo>
                    <a:pt x="137" y="876"/>
                  </a:lnTo>
                  <a:cubicBezTo>
                    <a:pt x="61" y="876"/>
                    <a:pt x="1" y="938"/>
                    <a:pt x="1" y="1013"/>
                  </a:cubicBezTo>
                  <a:cubicBezTo>
                    <a:pt x="1" y="1088"/>
                    <a:pt x="61" y="1150"/>
                    <a:pt x="137" y="1150"/>
                  </a:cubicBezTo>
                  <a:lnTo>
                    <a:pt x="495" y="1150"/>
                  </a:lnTo>
                  <a:lnTo>
                    <a:pt x="753" y="2108"/>
                  </a:lnTo>
                  <a:cubicBezTo>
                    <a:pt x="769" y="2166"/>
                    <a:pt x="821" y="2208"/>
                    <a:pt x="882" y="2209"/>
                  </a:cubicBezTo>
                  <a:lnTo>
                    <a:pt x="885" y="2209"/>
                  </a:lnTo>
                  <a:cubicBezTo>
                    <a:pt x="945" y="2209"/>
                    <a:pt x="997" y="2170"/>
                    <a:pt x="1015" y="2113"/>
                  </a:cubicBezTo>
                  <a:lnTo>
                    <a:pt x="1590" y="274"/>
                  </a:lnTo>
                  <a:lnTo>
                    <a:pt x="2407" y="274"/>
                  </a:lnTo>
                  <a:cubicBezTo>
                    <a:pt x="2482" y="274"/>
                    <a:pt x="2544" y="212"/>
                    <a:pt x="2544" y="137"/>
                  </a:cubicBezTo>
                  <a:cubicBezTo>
                    <a:pt x="2544" y="61"/>
                    <a:pt x="2482" y="0"/>
                    <a:pt x="2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9"/>
            <p:cNvSpPr/>
            <p:nvPr/>
          </p:nvSpPr>
          <p:spPr>
            <a:xfrm>
              <a:off x="1500425" y="561675"/>
              <a:ext cx="27000" cy="43650"/>
            </a:xfrm>
            <a:custGeom>
              <a:avLst/>
              <a:gdLst/>
              <a:ahLst/>
              <a:cxnLst/>
              <a:rect l="l" t="t" r="r" b="b"/>
              <a:pathLst>
                <a:path w="1080" h="1746" extrusionOk="0">
                  <a:moveTo>
                    <a:pt x="512" y="0"/>
                  </a:moveTo>
                  <a:cubicBezTo>
                    <a:pt x="271" y="0"/>
                    <a:pt x="62" y="172"/>
                    <a:pt x="15" y="408"/>
                  </a:cubicBezTo>
                  <a:cubicBezTo>
                    <a:pt x="1" y="482"/>
                    <a:pt x="48" y="554"/>
                    <a:pt x="122" y="568"/>
                  </a:cubicBezTo>
                  <a:cubicBezTo>
                    <a:pt x="131" y="570"/>
                    <a:pt x="140" y="571"/>
                    <a:pt x="149" y="571"/>
                  </a:cubicBezTo>
                  <a:cubicBezTo>
                    <a:pt x="213" y="571"/>
                    <a:pt x="270" y="526"/>
                    <a:pt x="283" y="461"/>
                  </a:cubicBezTo>
                  <a:cubicBezTo>
                    <a:pt x="305" y="352"/>
                    <a:pt x="400" y="273"/>
                    <a:pt x="512" y="273"/>
                  </a:cubicBezTo>
                  <a:cubicBezTo>
                    <a:pt x="637" y="273"/>
                    <a:pt x="740" y="374"/>
                    <a:pt x="744" y="498"/>
                  </a:cubicBezTo>
                  <a:lnTo>
                    <a:pt x="739" y="538"/>
                  </a:lnTo>
                  <a:cubicBezTo>
                    <a:pt x="721" y="613"/>
                    <a:pt x="676" y="699"/>
                    <a:pt x="608" y="797"/>
                  </a:cubicBezTo>
                  <a:cubicBezTo>
                    <a:pt x="380" y="1124"/>
                    <a:pt x="243" y="1304"/>
                    <a:pt x="169" y="1399"/>
                  </a:cubicBezTo>
                  <a:cubicBezTo>
                    <a:pt x="79" y="1517"/>
                    <a:pt x="46" y="1561"/>
                    <a:pt x="70" y="1638"/>
                  </a:cubicBezTo>
                  <a:cubicBezTo>
                    <a:pt x="83" y="1684"/>
                    <a:pt x="117" y="1717"/>
                    <a:pt x="164" y="1733"/>
                  </a:cubicBezTo>
                  <a:cubicBezTo>
                    <a:pt x="182" y="1739"/>
                    <a:pt x="202" y="1745"/>
                    <a:pt x="478" y="1745"/>
                  </a:cubicBezTo>
                  <a:cubicBezTo>
                    <a:pt x="588" y="1745"/>
                    <a:pt x="737" y="1744"/>
                    <a:pt x="944" y="1742"/>
                  </a:cubicBezTo>
                  <a:cubicBezTo>
                    <a:pt x="1019" y="1741"/>
                    <a:pt x="1080" y="1679"/>
                    <a:pt x="1079" y="1603"/>
                  </a:cubicBezTo>
                  <a:cubicBezTo>
                    <a:pt x="1078" y="1529"/>
                    <a:pt x="1017" y="1468"/>
                    <a:pt x="942" y="1468"/>
                  </a:cubicBezTo>
                  <a:lnTo>
                    <a:pt x="940" y="1468"/>
                  </a:lnTo>
                  <a:cubicBezTo>
                    <a:pt x="773" y="1470"/>
                    <a:pt x="594" y="1472"/>
                    <a:pt x="457" y="1472"/>
                  </a:cubicBezTo>
                  <a:cubicBezTo>
                    <a:pt x="538" y="1364"/>
                    <a:pt x="660" y="1201"/>
                    <a:pt x="832" y="954"/>
                  </a:cubicBezTo>
                  <a:cubicBezTo>
                    <a:pt x="922" y="825"/>
                    <a:pt x="981" y="703"/>
                    <a:pt x="1007" y="593"/>
                  </a:cubicBezTo>
                  <a:cubicBezTo>
                    <a:pt x="1008" y="588"/>
                    <a:pt x="1009" y="584"/>
                    <a:pt x="1009" y="580"/>
                  </a:cubicBezTo>
                  <a:lnTo>
                    <a:pt x="1016" y="523"/>
                  </a:lnTo>
                  <a:cubicBezTo>
                    <a:pt x="1017" y="518"/>
                    <a:pt x="1017" y="512"/>
                    <a:pt x="1017" y="507"/>
                  </a:cubicBezTo>
                  <a:cubicBezTo>
                    <a:pt x="1017" y="228"/>
                    <a:pt x="791" y="0"/>
                    <a:pt x="5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9"/>
            <p:cNvSpPr/>
            <p:nvPr/>
          </p:nvSpPr>
          <p:spPr>
            <a:xfrm>
              <a:off x="1609825" y="554625"/>
              <a:ext cx="58475" cy="54875"/>
            </a:xfrm>
            <a:custGeom>
              <a:avLst/>
              <a:gdLst/>
              <a:ahLst/>
              <a:cxnLst/>
              <a:rect l="l" t="t" r="r" b="b"/>
              <a:pathLst>
                <a:path w="2339" h="2195" extrusionOk="0">
                  <a:moveTo>
                    <a:pt x="1949" y="319"/>
                  </a:moveTo>
                  <a:cubicBezTo>
                    <a:pt x="1918" y="378"/>
                    <a:pt x="1866" y="460"/>
                    <a:pt x="1787" y="568"/>
                  </a:cubicBezTo>
                  <a:cubicBezTo>
                    <a:pt x="1774" y="552"/>
                    <a:pt x="1760" y="536"/>
                    <a:pt x="1745" y="522"/>
                  </a:cubicBezTo>
                  <a:cubicBezTo>
                    <a:pt x="1730" y="508"/>
                    <a:pt x="1715" y="493"/>
                    <a:pt x="1700" y="480"/>
                  </a:cubicBezTo>
                  <a:cubicBezTo>
                    <a:pt x="1807" y="401"/>
                    <a:pt x="1889" y="350"/>
                    <a:pt x="1949" y="319"/>
                  </a:cubicBezTo>
                  <a:close/>
                  <a:moveTo>
                    <a:pt x="1710" y="1093"/>
                  </a:moveTo>
                  <a:cubicBezTo>
                    <a:pt x="1711" y="1232"/>
                    <a:pt x="1658" y="1372"/>
                    <a:pt x="1552" y="1479"/>
                  </a:cubicBezTo>
                  <a:cubicBezTo>
                    <a:pt x="1446" y="1584"/>
                    <a:pt x="1308" y="1636"/>
                    <a:pt x="1170" y="1636"/>
                  </a:cubicBezTo>
                  <a:cubicBezTo>
                    <a:pt x="1169" y="1636"/>
                    <a:pt x="1168" y="1636"/>
                    <a:pt x="1166" y="1636"/>
                  </a:cubicBezTo>
                  <a:cubicBezTo>
                    <a:pt x="1259" y="1554"/>
                    <a:pt x="1354" y="1464"/>
                    <a:pt x="1445" y="1372"/>
                  </a:cubicBezTo>
                  <a:cubicBezTo>
                    <a:pt x="1538" y="1280"/>
                    <a:pt x="1626" y="1186"/>
                    <a:pt x="1710" y="1093"/>
                  </a:cubicBezTo>
                  <a:close/>
                  <a:moveTo>
                    <a:pt x="554" y="1626"/>
                  </a:moveTo>
                  <a:cubicBezTo>
                    <a:pt x="567" y="1641"/>
                    <a:pt x="580" y="1657"/>
                    <a:pt x="596" y="1672"/>
                  </a:cubicBezTo>
                  <a:cubicBezTo>
                    <a:pt x="610" y="1686"/>
                    <a:pt x="626" y="1701"/>
                    <a:pt x="641" y="1714"/>
                  </a:cubicBezTo>
                  <a:cubicBezTo>
                    <a:pt x="534" y="1794"/>
                    <a:pt x="452" y="1844"/>
                    <a:pt x="392" y="1875"/>
                  </a:cubicBezTo>
                  <a:cubicBezTo>
                    <a:pt x="423" y="1816"/>
                    <a:pt x="474" y="1734"/>
                    <a:pt x="554" y="1626"/>
                  </a:cubicBezTo>
                  <a:close/>
                  <a:moveTo>
                    <a:pt x="2067" y="1"/>
                  </a:moveTo>
                  <a:cubicBezTo>
                    <a:pt x="1953" y="1"/>
                    <a:pt x="1767" y="77"/>
                    <a:pt x="1443" y="332"/>
                  </a:cubicBezTo>
                  <a:cubicBezTo>
                    <a:pt x="1357" y="300"/>
                    <a:pt x="1264" y="285"/>
                    <a:pt x="1171" y="285"/>
                  </a:cubicBezTo>
                  <a:cubicBezTo>
                    <a:pt x="1153" y="285"/>
                    <a:pt x="1136" y="285"/>
                    <a:pt x="1118" y="286"/>
                  </a:cubicBezTo>
                  <a:cubicBezTo>
                    <a:pt x="1043" y="290"/>
                    <a:pt x="985" y="356"/>
                    <a:pt x="990" y="431"/>
                  </a:cubicBezTo>
                  <a:cubicBezTo>
                    <a:pt x="995" y="503"/>
                    <a:pt x="1055" y="558"/>
                    <a:pt x="1126" y="558"/>
                  </a:cubicBezTo>
                  <a:cubicBezTo>
                    <a:pt x="1129" y="558"/>
                    <a:pt x="1132" y="558"/>
                    <a:pt x="1135" y="558"/>
                  </a:cubicBezTo>
                  <a:cubicBezTo>
                    <a:pt x="1146" y="557"/>
                    <a:pt x="1157" y="557"/>
                    <a:pt x="1168" y="557"/>
                  </a:cubicBezTo>
                  <a:cubicBezTo>
                    <a:pt x="1312" y="557"/>
                    <a:pt x="1450" y="613"/>
                    <a:pt x="1552" y="716"/>
                  </a:cubicBezTo>
                  <a:cubicBezTo>
                    <a:pt x="1575" y="738"/>
                    <a:pt x="1594" y="763"/>
                    <a:pt x="1613" y="788"/>
                  </a:cubicBezTo>
                  <a:cubicBezTo>
                    <a:pt x="1505" y="915"/>
                    <a:pt x="1382" y="1049"/>
                    <a:pt x="1252" y="1179"/>
                  </a:cubicBezTo>
                  <a:cubicBezTo>
                    <a:pt x="1122" y="1309"/>
                    <a:pt x="988" y="1432"/>
                    <a:pt x="861" y="1539"/>
                  </a:cubicBezTo>
                  <a:cubicBezTo>
                    <a:pt x="836" y="1522"/>
                    <a:pt x="811" y="1501"/>
                    <a:pt x="788" y="1479"/>
                  </a:cubicBezTo>
                  <a:cubicBezTo>
                    <a:pt x="590" y="1280"/>
                    <a:pt x="575" y="968"/>
                    <a:pt x="755" y="752"/>
                  </a:cubicBezTo>
                  <a:cubicBezTo>
                    <a:pt x="803" y="694"/>
                    <a:pt x="796" y="607"/>
                    <a:pt x="737" y="560"/>
                  </a:cubicBezTo>
                  <a:cubicBezTo>
                    <a:pt x="711" y="539"/>
                    <a:pt x="680" y="528"/>
                    <a:pt x="649" y="528"/>
                  </a:cubicBezTo>
                  <a:cubicBezTo>
                    <a:pt x="610" y="528"/>
                    <a:pt x="572" y="545"/>
                    <a:pt x="545" y="578"/>
                  </a:cubicBezTo>
                  <a:cubicBezTo>
                    <a:pt x="354" y="806"/>
                    <a:pt x="309" y="1108"/>
                    <a:pt x="404" y="1370"/>
                  </a:cubicBezTo>
                  <a:cubicBezTo>
                    <a:pt x="1" y="1884"/>
                    <a:pt x="45" y="2050"/>
                    <a:pt x="131" y="2135"/>
                  </a:cubicBezTo>
                  <a:cubicBezTo>
                    <a:pt x="163" y="2167"/>
                    <a:pt x="206" y="2194"/>
                    <a:pt x="272" y="2194"/>
                  </a:cubicBezTo>
                  <a:cubicBezTo>
                    <a:pt x="387" y="2194"/>
                    <a:pt x="573" y="2117"/>
                    <a:pt x="897" y="1863"/>
                  </a:cubicBezTo>
                  <a:cubicBezTo>
                    <a:pt x="985" y="1893"/>
                    <a:pt x="1078" y="1910"/>
                    <a:pt x="1170" y="1910"/>
                  </a:cubicBezTo>
                  <a:cubicBezTo>
                    <a:pt x="1378" y="1910"/>
                    <a:pt x="1586" y="1831"/>
                    <a:pt x="1745" y="1672"/>
                  </a:cubicBezTo>
                  <a:cubicBezTo>
                    <a:pt x="1973" y="1442"/>
                    <a:pt x="2037" y="1111"/>
                    <a:pt x="1935" y="824"/>
                  </a:cubicBezTo>
                  <a:lnTo>
                    <a:pt x="1936" y="824"/>
                  </a:lnTo>
                  <a:cubicBezTo>
                    <a:pt x="2339" y="310"/>
                    <a:pt x="2296" y="144"/>
                    <a:pt x="2209" y="59"/>
                  </a:cubicBezTo>
                  <a:cubicBezTo>
                    <a:pt x="2177" y="27"/>
                    <a:pt x="2134" y="1"/>
                    <a:pt x="20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9"/>
            <p:cNvSpPr/>
            <p:nvPr/>
          </p:nvSpPr>
          <p:spPr>
            <a:xfrm>
              <a:off x="1537600" y="546925"/>
              <a:ext cx="37575" cy="44625"/>
            </a:xfrm>
            <a:custGeom>
              <a:avLst/>
              <a:gdLst/>
              <a:ahLst/>
              <a:cxnLst/>
              <a:rect l="l" t="t" r="r" b="b"/>
              <a:pathLst>
                <a:path w="1503" h="1785" extrusionOk="0">
                  <a:moveTo>
                    <a:pt x="753" y="460"/>
                  </a:moveTo>
                  <a:lnTo>
                    <a:pt x="1011" y="1140"/>
                  </a:lnTo>
                  <a:lnTo>
                    <a:pt x="495" y="1140"/>
                  </a:lnTo>
                  <a:lnTo>
                    <a:pt x="753" y="460"/>
                  </a:lnTo>
                  <a:close/>
                  <a:moveTo>
                    <a:pt x="753" y="0"/>
                  </a:moveTo>
                  <a:cubicBezTo>
                    <a:pt x="684" y="0"/>
                    <a:pt x="622" y="42"/>
                    <a:pt x="596" y="106"/>
                  </a:cubicBezTo>
                  <a:lnTo>
                    <a:pt x="595" y="109"/>
                  </a:lnTo>
                  <a:lnTo>
                    <a:pt x="27" y="1599"/>
                  </a:lnTo>
                  <a:cubicBezTo>
                    <a:pt x="1" y="1670"/>
                    <a:pt x="36" y="1748"/>
                    <a:pt x="107" y="1775"/>
                  </a:cubicBezTo>
                  <a:cubicBezTo>
                    <a:pt x="123" y="1781"/>
                    <a:pt x="139" y="1784"/>
                    <a:pt x="155" y="1784"/>
                  </a:cubicBezTo>
                  <a:cubicBezTo>
                    <a:pt x="210" y="1784"/>
                    <a:pt x="262" y="1751"/>
                    <a:pt x="283" y="1697"/>
                  </a:cubicBezTo>
                  <a:lnTo>
                    <a:pt x="391" y="1414"/>
                  </a:lnTo>
                  <a:lnTo>
                    <a:pt x="1114" y="1414"/>
                  </a:lnTo>
                  <a:lnTo>
                    <a:pt x="1220" y="1696"/>
                  </a:lnTo>
                  <a:cubicBezTo>
                    <a:pt x="1240" y="1750"/>
                    <a:pt x="1293" y="1784"/>
                    <a:pt x="1348" y="1784"/>
                  </a:cubicBezTo>
                  <a:cubicBezTo>
                    <a:pt x="1364" y="1784"/>
                    <a:pt x="1380" y="1781"/>
                    <a:pt x="1396" y="1775"/>
                  </a:cubicBezTo>
                  <a:cubicBezTo>
                    <a:pt x="1467" y="1749"/>
                    <a:pt x="1503" y="1670"/>
                    <a:pt x="1476" y="1599"/>
                  </a:cubicBezTo>
                  <a:lnTo>
                    <a:pt x="914" y="109"/>
                  </a:lnTo>
                  <a:cubicBezTo>
                    <a:pt x="913" y="108"/>
                    <a:pt x="913" y="107"/>
                    <a:pt x="912" y="106"/>
                  </a:cubicBezTo>
                  <a:cubicBezTo>
                    <a:pt x="885" y="41"/>
                    <a:pt x="823" y="0"/>
                    <a:pt x="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9"/>
            <p:cNvSpPr/>
            <p:nvPr/>
          </p:nvSpPr>
          <p:spPr>
            <a:xfrm>
              <a:off x="1442650" y="549025"/>
              <a:ext cx="15650" cy="14975"/>
            </a:xfrm>
            <a:custGeom>
              <a:avLst/>
              <a:gdLst/>
              <a:ahLst/>
              <a:cxnLst/>
              <a:rect l="l" t="t" r="r" b="b"/>
              <a:pathLst>
                <a:path w="626" h="599" extrusionOk="0">
                  <a:moveTo>
                    <a:pt x="151" y="1"/>
                  </a:moveTo>
                  <a:cubicBezTo>
                    <a:pt x="116" y="1"/>
                    <a:pt x="81" y="14"/>
                    <a:pt x="54" y="41"/>
                  </a:cubicBezTo>
                  <a:cubicBezTo>
                    <a:pt x="1" y="94"/>
                    <a:pt x="0" y="181"/>
                    <a:pt x="54" y="234"/>
                  </a:cubicBezTo>
                  <a:lnTo>
                    <a:pt x="120" y="299"/>
                  </a:lnTo>
                  <a:lnTo>
                    <a:pt x="54" y="365"/>
                  </a:lnTo>
                  <a:cubicBezTo>
                    <a:pt x="0" y="419"/>
                    <a:pt x="0" y="505"/>
                    <a:pt x="54" y="559"/>
                  </a:cubicBezTo>
                  <a:cubicBezTo>
                    <a:pt x="81" y="585"/>
                    <a:pt x="116" y="599"/>
                    <a:pt x="151" y="599"/>
                  </a:cubicBezTo>
                  <a:cubicBezTo>
                    <a:pt x="186" y="599"/>
                    <a:pt x="221" y="585"/>
                    <a:pt x="248" y="559"/>
                  </a:cubicBezTo>
                  <a:lnTo>
                    <a:pt x="313" y="493"/>
                  </a:lnTo>
                  <a:lnTo>
                    <a:pt x="379" y="559"/>
                  </a:lnTo>
                  <a:cubicBezTo>
                    <a:pt x="405" y="585"/>
                    <a:pt x="440" y="599"/>
                    <a:pt x="475" y="599"/>
                  </a:cubicBezTo>
                  <a:cubicBezTo>
                    <a:pt x="510" y="599"/>
                    <a:pt x="545" y="585"/>
                    <a:pt x="572" y="559"/>
                  </a:cubicBezTo>
                  <a:cubicBezTo>
                    <a:pt x="625" y="505"/>
                    <a:pt x="625" y="419"/>
                    <a:pt x="572" y="365"/>
                  </a:cubicBezTo>
                  <a:lnTo>
                    <a:pt x="506" y="299"/>
                  </a:lnTo>
                  <a:lnTo>
                    <a:pt x="572" y="234"/>
                  </a:lnTo>
                  <a:cubicBezTo>
                    <a:pt x="625" y="181"/>
                    <a:pt x="625" y="94"/>
                    <a:pt x="572" y="41"/>
                  </a:cubicBezTo>
                  <a:cubicBezTo>
                    <a:pt x="545" y="14"/>
                    <a:pt x="510" y="1"/>
                    <a:pt x="475" y="1"/>
                  </a:cubicBezTo>
                  <a:cubicBezTo>
                    <a:pt x="440" y="1"/>
                    <a:pt x="406" y="14"/>
                    <a:pt x="379" y="41"/>
                  </a:cubicBezTo>
                  <a:lnTo>
                    <a:pt x="313" y="107"/>
                  </a:lnTo>
                  <a:lnTo>
                    <a:pt x="248" y="41"/>
                  </a:lnTo>
                  <a:cubicBezTo>
                    <a:pt x="221" y="14"/>
                    <a:pt x="186" y="1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9"/>
            <p:cNvSpPr/>
            <p:nvPr/>
          </p:nvSpPr>
          <p:spPr>
            <a:xfrm>
              <a:off x="1650875" y="609100"/>
              <a:ext cx="15650" cy="14950"/>
            </a:xfrm>
            <a:custGeom>
              <a:avLst/>
              <a:gdLst/>
              <a:ahLst/>
              <a:cxnLst/>
              <a:rect l="l" t="t" r="r" b="b"/>
              <a:pathLst>
                <a:path w="626" h="598" extrusionOk="0">
                  <a:moveTo>
                    <a:pt x="151" y="1"/>
                  </a:moveTo>
                  <a:cubicBezTo>
                    <a:pt x="116" y="1"/>
                    <a:pt x="81" y="14"/>
                    <a:pt x="54" y="41"/>
                  </a:cubicBezTo>
                  <a:cubicBezTo>
                    <a:pt x="1" y="94"/>
                    <a:pt x="1" y="181"/>
                    <a:pt x="54" y="233"/>
                  </a:cubicBezTo>
                  <a:lnTo>
                    <a:pt x="120" y="299"/>
                  </a:lnTo>
                  <a:lnTo>
                    <a:pt x="54" y="365"/>
                  </a:lnTo>
                  <a:cubicBezTo>
                    <a:pt x="1" y="419"/>
                    <a:pt x="1" y="505"/>
                    <a:pt x="54" y="559"/>
                  </a:cubicBezTo>
                  <a:cubicBezTo>
                    <a:pt x="81" y="584"/>
                    <a:pt x="116" y="598"/>
                    <a:pt x="151" y="598"/>
                  </a:cubicBezTo>
                  <a:cubicBezTo>
                    <a:pt x="186" y="598"/>
                    <a:pt x="221" y="584"/>
                    <a:pt x="248" y="559"/>
                  </a:cubicBezTo>
                  <a:lnTo>
                    <a:pt x="313" y="493"/>
                  </a:lnTo>
                  <a:lnTo>
                    <a:pt x="379" y="559"/>
                  </a:lnTo>
                  <a:cubicBezTo>
                    <a:pt x="406" y="584"/>
                    <a:pt x="441" y="598"/>
                    <a:pt x="476" y="598"/>
                  </a:cubicBezTo>
                  <a:cubicBezTo>
                    <a:pt x="511" y="598"/>
                    <a:pt x="546" y="584"/>
                    <a:pt x="572" y="559"/>
                  </a:cubicBezTo>
                  <a:cubicBezTo>
                    <a:pt x="626" y="505"/>
                    <a:pt x="626" y="419"/>
                    <a:pt x="572" y="365"/>
                  </a:cubicBezTo>
                  <a:lnTo>
                    <a:pt x="506" y="299"/>
                  </a:lnTo>
                  <a:lnTo>
                    <a:pt x="572" y="233"/>
                  </a:lnTo>
                  <a:cubicBezTo>
                    <a:pt x="626" y="180"/>
                    <a:pt x="626" y="93"/>
                    <a:pt x="572" y="41"/>
                  </a:cubicBezTo>
                  <a:cubicBezTo>
                    <a:pt x="546" y="14"/>
                    <a:pt x="511" y="1"/>
                    <a:pt x="476" y="1"/>
                  </a:cubicBezTo>
                  <a:cubicBezTo>
                    <a:pt x="441" y="1"/>
                    <a:pt x="406" y="14"/>
                    <a:pt x="379" y="41"/>
                  </a:cubicBezTo>
                  <a:lnTo>
                    <a:pt x="313" y="107"/>
                  </a:lnTo>
                  <a:lnTo>
                    <a:pt x="247" y="41"/>
                  </a:lnTo>
                  <a:cubicBezTo>
                    <a:pt x="221" y="14"/>
                    <a:pt x="186" y="1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9"/>
            <p:cNvSpPr/>
            <p:nvPr/>
          </p:nvSpPr>
          <p:spPr>
            <a:xfrm>
              <a:off x="1581275" y="591475"/>
              <a:ext cx="15650" cy="14975"/>
            </a:xfrm>
            <a:custGeom>
              <a:avLst/>
              <a:gdLst/>
              <a:ahLst/>
              <a:cxnLst/>
              <a:rect l="l" t="t" r="r" b="b"/>
              <a:pathLst>
                <a:path w="626" h="599" extrusionOk="0">
                  <a:moveTo>
                    <a:pt x="151" y="0"/>
                  </a:moveTo>
                  <a:cubicBezTo>
                    <a:pt x="116" y="0"/>
                    <a:pt x="81" y="14"/>
                    <a:pt x="54" y="41"/>
                  </a:cubicBezTo>
                  <a:cubicBezTo>
                    <a:pt x="1" y="94"/>
                    <a:pt x="1" y="181"/>
                    <a:pt x="54" y="234"/>
                  </a:cubicBezTo>
                  <a:lnTo>
                    <a:pt x="120" y="299"/>
                  </a:lnTo>
                  <a:lnTo>
                    <a:pt x="54" y="365"/>
                  </a:lnTo>
                  <a:cubicBezTo>
                    <a:pt x="1" y="418"/>
                    <a:pt x="1" y="505"/>
                    <a:pt x="54" y="558"/>
                  </a:cubicBezTo>
                  <a:cubicBezTo>
                    <a:pt x="81" y="585"/>
                    <a:pt x="116" y="599"/>
                    <a:pt x="151" y="599"/>
                  </a:cubicBezTo>
                  <a:cubicBezTo>
                    <a:pt x="186" y="599"/>
                    <a:pt x="221" y="585"/>
                    <a:pt x="248" y="558"/>
                  </a:cubicBezTo>
                  <a:lnTo>
                    <a:pt x="313" y="493"/>
                  </a:lnTo>
                  <a:lnTo>
                    <a:pt x="379" y="558"/>
                  </a:lnTo>
                  <a:cubicBezTo>
                    <a:pt x="405" y="585"/>
                    <a:pt x="440" y="599"/>
                    <a:pt x="475" y="599"/>
                  </a:cubicBezTo>
                  <a:cubicBezTo>
                    <a:pt x="510" y="599"/>
                    <a:pt x="545" y="585"/>
                    <a:pt x="572" y="558"/>
                  </a:cubicBezTo>
                  <a:cubicBezTo>
                    <a:pt x="626" y="505"/>
                    <a:pt x="626" y="418"/>
                    <a:pt x="572" y="365"/>
                  </a:cubicBezTo>
                  <a:lnTo>
                    <a:pt x="506" y="299"/>
                  </a:lnTo>
                  <a:lnTo>
                    <a:pt x="572" y="234"/>
                  </a:lnTo>
                  <a:cubicBezTo>
                    <a:pt x="626" y="181"/>
                    <a:pt x="626" y="94"/>
                    <a:pt x="572" y="41"/>
                  </a:cubicBezTo>
                  <a:cubicBezTo>
                    <a:pt x="545" y="14"/>
                    <a:pt x="510" y="0"/>
                    <a:pt x="475" y="0"/>
                  </a:cubicBezTo>
                  <a:cubicBezTo>
                    <a:pt x="440" y="0"/>
                    <a:pt x="405" y="14"/>
                    <a:pt x="379" y="41"/>
                  </a:cubicBezTo>
                  <a:lnTo>
                    <a:pt x="314" y="106"/>
                  </a:lnTo>
                  <a:lnTo>
                    <a:pt x="248" y="41"/>
                  </a:lnTo>
                  <a:cubicBezTo>
                    <a:pt x="221" y="14"/>
                    <a:pt x="186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9"/>
            <p:cNvSpPr/>
            <p:nvPr/>
          </p:nvSpPr>
          <p:spPr>
            <a:xfrm>
              <a:off x="1442325" y="673600"/>
              <a:ext cx="26850" cy="26850"/>
            </a:xfrm>
            <a:custGeom>
              <a:avLst/>
              <a:gdLst/>
              <a:ahLst/>
              <a:cxnLst/>
              <a:rect l="l" t="t" r="r" b="b"/>
              <a:pathLst>
                <a:path w="1074" h="1074" extrusionOk="0">
                  <a:moveTo>
                    <a:pt x="537" y="1"/>
                  </a:moveTo>
                  <a:cubicBezTo>
                    <a:pt x="461" y="1"/>
                    <a:pt x="401" y="62"/>
                    <a:pt x="401" y="137"/>
                  </a:cubicBezTo>
                  <a:lnTo>
                    <a:pt x="401" y="400"/>
                  </a:lnTo>
                  <a:lnTo>
                    <a:pt x="137" y="400"/>
                  </a:lnTo>
                  <a:cubicBezTo>
                    <a:pt x="62" y="400"/>
                    <a:pt x="0" y="461"/>
                    <a:pt x="0" y="537"/>
                  </a:cubicBezTo>
                  <a:cubicBezTo>
                    <a:pt x="0" y="612"/>
                    <a:pt x="62" y="673"/>
                    <a:pt x="137" y="673"/>
                  </a:cubicBezTo>
                  <a:lnTo>
                    <a:pt x="401" y="673"/>
                  </a:lnTo>
                  <a:lnTo>
                    <a:pt x="401" y="937"/>
                  </a:lnTo>
                  <a:cubicBezTo>
                    <a:pt x="401" y="1012"/>
                    <a:pt x="461" y="1074"/>
                    <a:pt x="537" y="1074"/>
                  </a:cubicBezTo>
                  <a:cubicBezTo>
                    <a:pt x="613" y="1074"/>
                    <a:pt x="673" y="1013"/>
                    <a:pt x="673" y="937"/>
                  </a:cubicBezTo>
                  <a:lnTo>
                    <a:pt x="673" y="673"/>
                  </a:lnTo>
                  <a:lnTo>
                    <a:pt x="937" y="673"/>
                  </a:lnTo>
                  <a:cubicBezTo>
                    <a:pt x="1012" y="673"/>
                    <a:pt x="1074" y="612"/>
                    <a:pt x="1074" y="537"/>
                  </a:cubicBezTo>
                  <a:cubicBezTo>
                    <a:pt x="1074" y="461"/>
                    <a:pt x="1012" y="400"/>
                    <a:pt x="937" y="400"/>
                  </a:cubicBezTo>
                  <a:lnTo>
                    <a:pt x="673" y="400"/>
                  </a:lnTo>
                  <a:lnTo>
                    <a:pt x="673" y="137"/>
                  </a:lnTo>
                  <a:cubicBezTo>
                    <a:pt x="673" y="62"/>
                    <a:pt x="613" y="1"/>
                    <a:pt x="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9"/>
            <p:cNvSpPr/>
            <p:nvPr/>
          </p:nvSpPr>
          <p:spPr>
            <a:xfrm>
              <a:off x="1438425" y="592300"/>
              <a:ext cx="45700" cy="45675"/>
            </a:xfrm>
            <a:custGeom>
              <a:avLst/>
              <a:gdLst/>
              <a:ahLst/>
              <a:cxnLst/>
              <a:rect l="l" t="t" r="r" b="b"/>
              <a:pathLst>
                <a:path w="1828" h="1827" extrusionOk="0">
                  <a:moveTo>
                    <a:pt x="914" y="273"/>
                  </a:moveTo>
                  <a:cubicBezTo>
                    <a:pt x="1266" y="273"/>
                    <a:pt x="1553" y="560"/>
                    <a:pt x="1553" y="914"/>
                  </a:cubicBezTo>
                  <a:cubicBezTo>
                    <a:pt x="1553" y="1267"/>
                    <a:pt x="1267" y="1554"/>
                    <a:pt x="914" y="1554"/>
                  </a:cubicBezTo>
                  <a:cubicBezTo>
                    <a:pt x="561" y="1554"/>
                    <a:pt x="273" y="1267"/>
                    <a:pt x="273" y="914"/>
                  </a:cubicBezTo>
                  <a:cubicBezTo>
                    <a:pt x="273" y="560"/>
                    <a:pt x="561" y="273"/>
                    <a:pt x="914" y="273"/>
                  </a:cubicBezTo>
                  <a:close/>
                  <a:moveTo>
                    <a:pt x="914" y="0"/>
                  </a:moveTo>
                  <a:cubicBezTo>
                    <a:pt x="410" y="0"/>
                    <a:pt x="1" y="410"/>
                    <a:pt x="1" y="914"/>
                  </a:cubicBezTo>
                  <a:cubicBezTo>
                    <a:pt x="1" y="1417"/>
                    <a:pt x="410" y="1827"/>
                    <a:pt x="914" y="1827"/>
                  </a:cubicBezTo>
                  <a:cubicBezTo>
                    <a:pt x="1417" y="1827"/>
                    <a:pt x="1827" y="1417"/>
                    <a:pt x="1827" y="914"/>
                  </a:cubicBezTo>
                  <a:cubicBezTo>
                    <a:pt x="1827" y="410"/>
                    <a:pt x="1417" y="0"/>
                    <a:pt x="9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9"/>
            <p:cNvSpPr/>
            <p:nvPr/>
          </p:nvSpPr>
          <p:spPr>
            <a:xfrm>
              <a:off x="1457825" y="601950"/>
              <a:ext cx="11975" cy="16625"/>
            </a:xfrm>
            <a:custGeom>
              <a:avLst/>
              <a:gdLst/>
              <a:ahLst/>
              <a:cxnLst/>
              <a:rect l="l" t="t" r="r" b="b"/>
              <a:pathLst>
                <a:path w="479" h="665" extrusionOk="0">
                  <a:moveTo>
                    <a:pt x="138" y="0"/>
                  </a:moveTo>
                  <a:cubicBezTo>
                    <a:pt x="62" y="0"/>
                    <a:pt x="1" y="61"/>
                    <a:pt x="1" y="137"/>
                  </a:cubicBezTo>
                  <a:lnTo>
                    <a:pt x="1" y="528"/>
                  </a:lnTo>
                  <a:cubicBezTo>
                    <a:pt x="1" y="603"/>
                    <a:pt x="62" y="665"/>
                    <a:pt x="138" y="665"/>
                  </a:cubicBezTo>
                  <a:lnTo>
                    <a:pt x="342" y="665"/>
                  </a:lnTo>
                  <a:cubicBezTo>
                    <a:pt x="418" y="665"/>
                    <a:pt x="479" y="603"/>
                    <a:pt x="479" y="528"/>
                  </a:cubicBezTo>
                  <a:cubicBezTo>
                    <a:pt x="479" y="452"/>
                    <a:pt x="418" y="391"/>
                    <a:pt x="342" y="391"/>
                  </a:cubicBezTo>
                  <a:lnTo>
                    <a:pt x="275" y="391"/>
                  </a:lnTo>
                  <a:lnTo>
                    <a:pt x="275" y="137"/>
                  </a:lnTo>
                  <a:cubicBezTo>
                    <a:pt x="275" y="61"/>
                    <a:pt x="213" y="0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9"/>
            <p:cNvSpPr/>
            <p:nvPr/>
          </p:nvSpPr>
          <p:spPr>
            <a:xfrm>
              <a:off x="1593375" y="543475"/>
              <a:ext cx="19725" cy="39725"/>
            </a:xfrm>
            <a:custGeom>
              <a:avLst/>
              <a:gdLst/>
              <a:ahLst/>
              <a:cxnLst/>
              <a:rect l="l" t="t" r="r" b="b"/>
              <a:pathLst>
                <a:path w="789" h="1589" extrusionOk="0">
                  <a:moveTo>
                    <a:pt x="461" y="0"/>
                  </a:moveTo>
                  <a:cubicBezTo>
                    <a:pt x="410" y="0"/>
                    <a:pt x="360" y="29"/>
                    <a:pt x="337" y="78"/>
                  </a:cubicBezTo>
                  <a:lnTo>
                    <a:pt x="21" y="735"/>
                  </a:lnTo>
                  <a:cubicBezTo>
                    <a:pt x="1" y="778"/>
                    <a:pt x="4" y="828"/>
                    <a:pt x="29" y="867"/>
                  </a:cubicBezTo>
                  <a:cubicBezTo>
                    <a:pt x="53" y="907"/>
                    <a:pt x="98" y="931"/>
                    <a:pt x="144" y="931"/>
                  </a:cubicBezTo>
                  <a:lnTo>
                    <a:pt x="428" y="931"/>
                  </a:lnTo>
                  <a:lnTo>
                    <a:pt x="206" y="1393"/>
                  </a:lnTo>
                  <a:cubicBezTo>
                    <a:pt x="173" y="1461"/>
                    <a:pt x="202" y="1543"/>
                    <a:pt x="269" y="1575"/>
                  </a:cubicBezTo>
                  <a:cubicBezTo>
                    <a:pt x="289" y="1585"/>
                    <a:pt x="309" y="1589"/>
                    <a:pt x="329" y="1589"/>
                  </a:cubicBezTo>
                  <a:cubicBezTo>
                    <a:pt x="380" y="1589"/>
                    <a:pt x="428" y="1561"/>
                    <a:pt x="452" y="1512"/>
                  </a:cubicBezTo>
                  <a:lnTo>
                    <a:pt x="768" y="854"/>
                  </a:lnTo>
                  <a:cubicBezTo>
                    <a:pt x="788" y="812"/>
                    <a:pt x="785" y="762"/>
                    <a:pt x="761" y="722"/>
                  </a:cubicBezTo>
                  <a:cubicBezTo>
                    <a:pt x="736" y="683"/>
                    <a:pt x="692" y="658"/>
                    <a:pt x="645" y="658"/>
                  </a:cubicBezTo>
                  <a:lnTo>
                    <a:pt x="361" y="658"/>
                  </a:lnTo>
                  <a:lnTo>
                    <a:pt x="584" y="197"/>
                  </a:lnTo>
                  <a:cubicBezTo>
                    <a:pt x="616" y="129"/>
                    <a:pt x="588" y="47"/>
                    <a:pt x="520" y="14"/>
                  </a:cubicBezTo>
                  <a:cubicBezTo>
                    <a:pt x="501" y="5"/>
                    <a:pt x="481" y="0"/>
                    <a:pt x="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9"/>
            <p:cNvSpPr/>
            <p:nvPr/>
          </p:nvSpPr>
          <p:spPr>
            <a:xfrm>
              <a:off x="1639800" y="640000"/>
              <a:ext cx="27350" cy="40450"/>
            </a:xfrm>
            <a:custGeom>
              <a:avLst/>
              <a:gdLst/>
              <a:ahLst/>
              <a:cxnLst/>
              <a:rect l="l" t="t" r="r" b="b"/>
              <a:pathLst>
                <a:path w="1094" h="1618" extrusionOk="0">
                  <a:moveTo>
                    <a:pt x="527" y="274"/>
                  </a:moveTo>
                  <a:cubicBezTo>
                    <a:pt x="622" y="274"/>
                    <a:pt x="699" y="351"/>
                    <a:pt x="699" y="446"/>
                  </a:cubicBezTo>
                  <a:cubicBezTo>
                    <a:pt x="699" y="542"/>
                    <a:pt x="622" y="619"/>
                    <a:pt x="527" y="619"/>
                  </a:cubicBezTo>
                  <a:lnTo>
                    <a:pt x="273" y="619"/>
                  </a:lnTo>
                  <a:lnTo>
                    <a:pt x="273" y="274"/>
                  </a:lnTo>
                  <a:close/>
                  <a:moveTo>
                    <a:pt x="595" y="893"/>
                  </a:moveTo>
                  <a:cubicBezTo>
                    <a:pt x="720" y="893"/>
                    <a:pt x="821" y="994"/>
                    <a:pt x="821" y="1117"/>
                  </a:cubicBezTo>
                  <a:cubicBezTo>
                    <a:pt x="821" y="1242"/>
                    <a:pt x="719" y="1343"/>
                    <a:pt x="595" y="1343"/>
                  </a:cubicBezTo>
                  <a:cubicBezTo>
                    <a:pt x="537" y="1343"/>
                    <a:pt x="386" y="1344"/>
                    <a:pt x="273" y="1344"/>
                  </a:cubicBezTo>
                  <a:lnTo>
                    <a:pt x="273" y="893"/>
                  </a:lnTo>
                  <a:close/>
                  <a:moveTo>
                    <a:pt x="137" y="0"/>
                  </a:moveTo>
                  <a:cubicBezTo>
                    <a:pt x="61" y="0"/>
                    <a:pt x="0" y="62"/>
                    <a:pt x="0" y="137"/>
                  </a:cubicBezTo>
                  <a:lnTo>
                    <a:pt x="0" y="1481"/>
                  </a:lnTo>
                  <a:cubicBezTo>
                    <a:pt x="0" y="1518"/>
                    <a:pt x="15" y="1552"/>
                    <a:pt x="40" y="1578"/>
                  </a:cubicBezTo>
                  <a:cubicBezTo>
                    <a:pt x="66" y="1603"/>
                    <a:pt x="101" y="1618"/>
                    <a:pt x="137" y="1618"/>
                  </a:cubicBezTo>
                  <a:cubicBezTo>
                    <a:pt x="137" y="1618"/>
                    <a:pt x="496" y="1616"/>
                    <a:pt x="595" y="1616"/>
                  </a:cubicBezTo>
                  <a:cubicBezTo>
                    <a:pt x="870" y="1616"/>
                    <a:pt x="1094" y="1392"/>
                    <a:pt x="1094" y="1117"/>
                  </a:cubicBezTo>
                  <a:cubicBezTo>
                    <a:pt x="1094" y="951"/>
                    <a:pt x="1011" y="803"/>
                    <a:pt x="885" y="713"/>
                  </a:cubicBezTo>
                  <a:cubicBezTo>
                    <a:pt x="940" y="638"/>
                    <a:pt x="973" y="546"/>
                    <a:pt x="973" y="446"/>
                  </a:cubicBezTo>
                  <a:cubicBezTo>
                    <a:pt x="973" y="200"/>
                    <a:pt x="773" y="0"/>
                    <a:pt x="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3" name="Google Shape;1253;p49"/>
          <p:cNvGrpSpPr/>
          <p:nvPr/>
        </p:nvGrpSpPr>
        <p:grpSpPr>
          <a:xfrm>
            <a:off x="8028264" y="1965519"/>
            <a:ext cx="735205" cy="819626"/>
            <a:chOff x="2908175" y="544250"/>
            <a:chExt cx="235575" cy="231650"/>
          </a:xfrm>
        </p:grpSpPr>
        <p:sp>
          <p:nvSpPr>
            <p:cNvPr id="1254" name="Google Shape;1254;p49"/>
            <p:cNvSpPr/>
            <p:nvPr/>
          </p:nvSpPr>
          <p:spPr>
            <a:xfrm>
              <a:off x="2958650" y="634000"/>
              <a:ext cx="26950" cy="12900"/>
            </a:xfrm>
            <a:custGeom>
              <a:avLst/>
              <a:gdLst/>
              <a:ahLst/>
              <a:cxnLst/>
              <a:rect l="l" t="t" r="r" b="b"/>
              <a:pathLst>
                <a:path w="1078" h="516" extrusionOk="0">
                  <a:moveTo>
                    <a:pt x="156" y="1"/>
                  </a:moveTo>
                  <a:cubicBezTo>
                    <a:pt x="136" y="1"/>
                    <a:pt x="116" y="5"/>
                    <a:pt x="98" y="14"/>
                  </a:cubicBezTo>
                  <a:cubicBezTo>
                    <a:pt x="30" y="46"/>
                    <a:pt x="1" y="127"/>
                    <a:pt x="34" y="195"/>
                  </a:cubicBezTo>
                  <a:cubicBezTo>
                    <a:pt x="126" y="389"/>
                    <a:pt x="324" y="515"/>
                    <a:pt x="539" y="515"/>
                  </a:cubicBezTo>
                  <a:cubicBezTo>
                    <a:pt x="755" y="515"/>
                    <a:pt x="953" y="389"/>
                    <a:pt x="1046" y="195"/>
                  </a:cubicBezTo>
                  <a:cubicBezTo>
                    <a:pt x="1078" y="127"/>
                    <a:pt x="1049" y="46"/>
                    <a:pt x="981" y="14"/>
                  </a:cubicBezTo>
                  <a:cubicBezTo>
                    <a:pt x="962" y="5"/>
                    <a:pt x="943" y="1"/>
                    <a:pt x="923" y="1"/>
                  </a:cubicBezTo>
                  <a:cubicBezTo>
                    <a:pt x="872" y="1"/>
                    <a:pt x="823" y="29"/>
                    <a:pt x="800" y="79"/>
                  </a:cubicBezTo>
                  <a:cubicBezTo>
                    <a:pt x="753" y="178"/>
                    <a:pt x="651" y="243"/>
                    <a:pt x="539" y="243"/>
                  </a:cubicBezTo>
                  <a:cubicBezTo>
                    <a:pt x="429" y="243"/>
                    <a:pt x="327" y="178"/>
                    <a:pt x="280" y="79"/>
                  </a:cubicBezTo>
                  <a:cubicBezTo>
                    <a:pt x="256" y="29"/>
                    <a:pt x="207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9"/>
            <p:cNvSpPr/>
            <p:nvPr/>
          </p:nvSpPr>
          <p:spPr>
            <a:xfrm>
              <a:off x="3077350" y="569600"/>
              <a:ext cx="47625" cy="41625"/>
            </a:xfrm>
            <a:custGeom>
              <a:avLst/>
              <a:gdLst/>
              <a:ahLst/>
              <a:cxnLst/>
              <a:rect l="l" t="t" r="r" b="b"/>
              <a:pathLst>
                <a:path w="1905" h="1665" extrusionOk="0">
                  <a:moveTo>
                    <a:pt x="1109" y="0"/>
                  </a:moveTo>
                  <a:cubicBezTo>
                    <a:pt x="1050" y="0"/>
                    <a:pt x="997" y="39"/>
                    <a:pt x="980" y="96"/>
                  </a:cubicBezTo>
                  <a:lnTo>
                    <a:pt x="684" y="1040"/>
                  </a:lnTo>
                  <a:lnTo>
                    <a:pt x="601" y="731"/>
                  </a:lnTo>
                  <a:cubicBezTo>
                    <a:pt x="584" y="672"/>
                    <a:pt x="531" y="630"/>
                    <a:pt x="469" y="630"/>
                  </a:cubicBezTo>
                  <a:lnTo>
                    <a:pt x="136" y="630"/>
                  </a:lnTo>
                  <a:cubicBezTo>
                    <a:pt x="61" y="630"/>
                    <a:pt x="0" y="692"/>
                    <a:pt x="0" y="767"/>
                  </a:cubicBezTo>
                  <a:cubicBezTo>
                    <a:pt x="0" y="842"/>
                    <a:pt x="61" y="903"/>
                    <a:pt x="136" y="903"/>
                  </a:cubicBezTo>
                  <a:lnTo>
                    <a:pt x="365" y="903"/>
                  </a:lnTo>
                  <a:lnTo>
                    <a:pt x="543" y="1563"/>
                  </a:lnTo>
                  <a:cubicBezTo>
                    <a:pt x="558" y="1622"/>
                    <a:pt x="611" y="1662"/>
                    <a:pt x="672" y="1664"/>
                  </a:cubicBezTo>
                  <a:lnTo>
                    <a:pt x="674" y="1664"/>
                  </a:lnTo>
                  <a:cubicBezTo>
                    <a:pt x="734" y="1664"/>
                    <a:pt x="786" y="1625"/>
                    <a:pt x="804" y="1568"/>
                  </a:cubicBezTo>
                  <a:lnTo>
                    <a:pt x="1209" y="273"/>
                  </a:lnTo>
                  <a:lnTo>
                    <a:pt x="1768" y="273"/>
                  </a:lnTo>
                  <a:cubicBezTo>
                    <a:pt x="1843" y="273"/>
                    <a:pt x="1904" y="211"/>
                    <a:pt x="1904" y="136"/>
                  </a:cubicBezTo>
                  <a:cubicBezTo>
                    <a:pt x="1904" y="62"/>
                    <a:pt x="1843" y="0"/>
                    <a:pt x="17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9"/>
            <p:cNvSpPr/>
            <p:nvPr/>
          </p:nvSpPr>
          <p:spPr>
            <a:xfrm>
              <a:off x="3106450" y="582675"/>
              <a:ext cx="21425" cy="33300"/>
            </a:xfrm>
            <a:custGeom>
              <a:avLst/>
              <a:gdLst/>
              <a:ahLst/>
              <a:cxnLst/>
              <a:rect l="l" t="t" r="r" b="b"/>
              <a:pathLst>
                <a:path w="857" h="1332" extrusionOk="0">
                  <a:moveTo>
                    <a:pt x="410" y="0"/>
                  </a:moveTo>
                  <a:cubicBezTo>
                    <a:pt x="218" y="0"/>
                    <a:pt x="52" y="137"/>
                    <a:pt x="15" y="325"/>
                  </a:cubicBezTo>
                  <a:cubicBezTo>
                    <a:pt x="1" y="399"/>
                    <a:pt x="49" y="470"/>
                    <a:pt x="122" y="484"/>
                  </a:cubicBezTo>
                  <a:cubicBezTo>
                    <a:pt x="131" y="486"/>
                    <a:pt x="140" y="487"/>
                    <a:pt x="149" y="487"/>
                  </a:cubicBezTo>
                  <a:cubicBezTo>
                    <a:pt x="213" y="487"/>
                    <a:pt x="269" y="442"/>
                    <a:pt x="282" y="377"/>
                  </a:cubicBezTo>
                  <a:cubicBezTo>
                    <a:pt x="294" y="316"/>
                    <a:pt x="348" y="273"/>
                    <a:pt x="410" y="273"/>
                  </a:cubicBezTo>
                  <a:cubicBezTo>
                    <a:pt x="479" y="273"/>
                    <a:pt x="535" y="327"/>
                    <a:pt x="538" y="396"/>
                  </a:cubicBezTo>
                  <a:lnTo>
                    <a:pt x="536" y="417"/>
                  </a:lnTo>
                  <a:cubicBezTo>
                    <a:pt x="523" y="466"/>
                    <a:pt x="493" y="525"/>
                    <a:pt x="448" y="590"/>
                  </a:cubicBezTo>
                  <a:cubicBezTo>
                    <a:pt x="284" y="824"/>
                    <a:pt x="186" y="953"/>
                    <a:pt x="134" y="1022"/>
                  </a:cubicBezTo>
                  <a:cubicBezTo>
                    <a:pt x="69" y="1106"/>
                    <a:pt x="33" y="1153"/>
                    <a:pt x="55" y="1228"/>
                  </a:cubicBezTo>
                  <a:cubicBezTo>
                    <a:pt x="69" y="1272"/>
                    <a:pt x="103" y="1305"/>
                    <a:pt x="147" y="1320"/>
                  </a:cubicBezTo>
                  <a:cubicBezTo>
                    <a:pt x="166" y="1326"/>
                    <a:pt x="181" y="1332"/>
                    <a:pt x="383" y="1332"/>
                  </a:cubicBezTo>
                  <a:cubicBezTo>
                    <a:pt x="462" y="1332"/>
                    <a:pt x="571" y="1331"/>
                    <a:pt x="721" y="1328"/>
                  </a:cubicBezTo>
                  <a:cubicBezTo>
                    <a:pt x="796" y="1327"/>
                    <a:pt x="857" y="1266"/>
                    <a:pt x="855" y="1190"/>
                  </a:cubicBezTo>
                  <a:cubicBezTo>
                    <a:pt x="854" y="1116"/>
                    <a:pt x="794" y="1057"/>
                    <a:pt x="719" y="1057"/>
                  </a:cubicBezTo>
                  <a:cubicBezTo>
                    <a:pt x="719" y="1057"/>
                    <a:pt x="718" y="1057"/>
                    <a:pt x="718" y="1057"/>
                  </a:cubicBezTo>
                  <a:cubicBezTo>
                    <a:pt x="627" y="1058"/>
                    <a:pt x="530" y="1059"/>
                    <a:pt x="447" y="1059"/>
                  </a:cubicBezTo>
                  <a:cubicBezTo>
                    <a:pt x="501" y="984"/>
                    <a:pt x="575" y="883"/>
                    <a:pt x="671" y="746"/>
                  </a:cubicBezTo>
                  <a:cubicBezTo>
                    <a:pt x="739" y="649"/>
                    <a:pt x="783" y="557"/>
                    <a:pt x="803" y="473"/>
                  </a:cubicBezTo>
                  <a:cubicBezTo>
                    <a:pt x="804" y="469"/>
                    <a:pt x="804" y="465"/>
                    <a:pt x="805" y="459"/>
                  </a:cubicBezTo>
                  <a:lnTo>
                    <a:pt x="810" y="419"/>
                  </a:lnTo>
                  <a:cubicBezTo>
                    <a:pt x="811" y="414"/>
                    <a:pt x="811" y="408"/>
                    <a:pt x="811" y="403"/>
                  </a:cubicBezTo>
                  <a:cubicBezTo>
                    <a:pt x="811" y="180"/>
                    <a:pt x="631" y="0"/>
                    <a:pt x="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9"/>
            <p:cNvSpPr/>
            <p:nvPr/>
          </p:nvSpPr>
          <p:spPr>
            <a:xfrm>
              <a:off x="2908175" y="544250"/>
              <a:ext cx="235575" cy="231650"/>
            </a:xfrm>
            <a:custGeom>
              <a:avLst/>
              <a:gdLst/>
              <a:ahLst/>
              <a:cxnLst/>
              <a:rect l="l" t="t" r="r" b="b"/>
              <a:pathLst>
                <a:path w="9423" h="9266" extrusionOk="0">
                  <a:moveTo>
                    <a:pt x="4033" y="272"/>
                  </a:moveTo>
                  <a:cubicBezTo>
                    <a:pt x="4073" y="272"/>
                    <a:pt x="4098" y="280"/>
                    <a:pt x="4108" y="296"/>
                  </a:cubicBezTo>
                  <a:cubicBezTo>
                    <a:pt x="4151" y="366"/>
                    <a:pt x="4096" y="595"/>
                    <a:pt x="4018" y="757"/>
                  </a:cubicBezTo>
                  <a:cubicBezTo>
                    <a:pt x="3989" y="819"/>
                    <a:pt x="4010" y="895"/>
                    <a:pt x="4070" y="931"/>
                  </a:cubicBezTo>
                  <a:cubicBezTo>
                    <a:pt x="4092" y="945"/>
                    <a:pt x="4117" y="951"/>
                    <a:pt x="4141" y="951"/>
                  </a:cubicBezTo>
                  <a:cubicBezTo>
                    <a:pt x="4182" y="951"/>
                    <a:pt x="4222" y="933"/>
                    <a:pt x="4249" y="899"/>
                  </a:cubicBezTo>
                  <a:cubicBezTo>
                    <a:pt x="4375" y="737"/>
                    <a:pt x="4621" y="499"/>
                    <a:pt x="4750" y="499"/>
                  </a:cubicBezTo>
                  <a:cubicBezTo>
                    <a:pt x="4764" y="499"/>
                    <a:pt x="4777" y="501"/>
                    <a:pt x="4796" y="524"/>
                  </a:cubicBezTo>
                  <a:cubicBezTo>
                    <a:pt x="4807" y="540"/>
                    <a:pt x="4812" y="586"/>
                    <a:pt x="4790" y="665"/>
                  </a:cubicBezTo>
                  <a:cubicBezTo>
                    <a:pt x="4675" y="1072"/>
                    <a:pt x="4017" y="1811"/>
                    <a:pt x="3502" y="2010"/>
                  </a:cubicBezTo>
                  <a:cubicBezTo>
                    <a:pt x="3272" y="2099"/>
                    <a:pt x="3017" y="2141"/>
                    <a:pt x="2762" y="2141"/>
                  </a:cubicBezTo>
                  <a:cubicBezTo>
                    <a:pt x="2271" y="2141"/>
                    <a:pt x="1784" y="1983"/>
                    <a:pt x="1500" y="1699"/>
                  </a:cubicBezTo>
                  <a:cubicBezTo>
                    <a:pt x="1474" y="1673"/>
                    <a:pt x="1439" y="1659"/>
                    <a:pt x="1403" y="1659"/>
                  </a:cubicBezTo>
                  <a:cubicBezTo>
                    <a:pt x="1389" y="1659"/>
                    <a:pt x="1375" y="1661"/>
                    <a:pt x="1361" y="1666"/>
                  </a:cubicBezTo>
                  <a:cubicBezTo>
                    <a:pt x="1312" y="1682"/>
                    <a:pt x="1277" y="1725"/>
                    <a:pt x="1269" y="1775"/>
                  </a:cubicBezTo>
                  <a:cubicBezTo>
                    <a:pt x="1268" y="1782"/>
                    <a:pt x="1164" y="2455"/>
                    <a:pt x="685" y="2455"/>
                  </a:cubicBezTo>
                  <a:lnTo>
                    <a:pt x="675" y="2455"/>
                  </a:lnTo>
                  <a:cubicBezTo>
                    <a:pt x="619" y="2455"/>
                    <a:pt x="564" y="2463"/>
                    <a:pt x="513" y="2479"/>
                  </a:cubicBezTo>
                  <a:cubicBezTo>
                    <a:pt x="378" y="1900"/>
                    <a:pt x="251" y="1051"/>
                    <a:pt x="574" y="788"/>
                  </a:cubicBezTo>
                  <a:cubicBezTo>
                    <a:pt x="649" y="726"/>
                    <a:pt x="740" y="706"/>
                    <a:pt x="829" y="706"/>
                  </a:cubicBezTo>
                  <a:cubicBezTo>
                    <a:pt x="998" y="706"/>
                    <a:pt x="1155" y="781"/>
                    <a:pt x="1157" y="782"/>
                  </a:cubicBezTo>
                  <a:cubicBezTo>
                    <a:pt x="1176" y="791"/>
                    <a:pt x="1197" y="796"/>
                    <a:pt x="1217" y="796"/>
                  </a:cubicBezTo>
                  <a:cubicBezTo>
                    <a:pt x="1266" y="796"/>
                    <a:pt x="1314" y="769"/>
                    <a:pt x="1338" y="722"/>
                  </a:cubicBezTo>
                  <a:cubicBezTo>
                    <a:pt x="1443" y="518"/>
                    <a:pt x="1594" y="406"/>
                    <a:pt x="1797" y="380"/>
                  </a:cubicBezTo>
                  <a:cubicBezTo>
                    <a:pt x="1812" y="378"/>
                    <a:pt x="1827" y="377"/>
                    <a:pt x="1843" y="376"/>
                  </a:cubicBezTo>
                  <a:cubicBezTo>
                    <a:pt x="1845" y="376"/>
                    <a:pt x="1847" y="375"/>
                    <a:pt x="1850" y="375"/>
                  </a:cubicBezTo>
                  <a:cubicBezTo>
                    <a:pt x="1863" y="374"/>
                    <a:pt x="1877" y="374"/>
                    <a:pt x="1891" y="374"/>
                  </a:cubicBezTo>
                  <a:cubicBezTo>
                    <a:pt x="1997" y="374"/>
                    <a:pt x="2115" y="395"/>
                    <a:pt x="2240" y="436"/>
                  </a:cubicBezTo>
                  <a:cubicBezTo>
                    <a:pt x="2282" y="449"/>
                    <a:pt x="2325" y="464"/>
                    <a:pt x="2367" y="482"/>
                  </a:cubicBezTo>
                  <a:cubicBezTo>
                    <a:pt x="2435" y="510"/>
                    <a:pt x="2496" y="539"/>
                    <a:pt x="2544" y="564"/>
                  </a:cubicBezTo>
                  <a:cubicBezTo>
                    <a:pt x="2426" y="718"/>
                    <a:pt x="2305" y="860"/>
                    <a:pt x="2181" y="905"/>
                  </a:cubicBezTo>
                  <a:cubicBezTo>
                    <a:pt x="2111" y="932"/>
                    <a:pt x="2074" y="1010"/>
                    <a:pt x="2100" y="1080"/>
                  </a:cubicBezTo>
                  <a:cubicBezTo>
                    <a:pt x="2120" y="1135"/>
                    <a:pt x="2172" y="1169"/>
                    <a:pt x="2227" y="1169"/>
                  </a:cubicBezTo>
                  <a:cubicBezTo>
                    <a:pt x="2243" y="1169"/>
                    <a:pt x="2259" y="1166"/>
                    <a:pt x="2275" y="1160"/>
                  </a:cubicBezTo>
                  <a:cubicBezTo>
                    <a:pt x="2498" y="1078"/>
                    <a:pt x="2667" y="855"/>
                    <a:pt x="2830" y="637"/>
                  </a:cubicBezTo>
                  <a:cubicBezTo>
                    <a:pt x="2953" y="475"/>
                    <a:pt x="3106" y="272"/>
                    <a:pt x="3208" y="272"/>
                  </a:cubicBezTo>
                  <a:cubicBezTo>
                    <a:pt x="3234" y="272"/>
                    <a:pt x="3239" y="279"/>
                    <a:pt x="3243" y="284"/>
                  </a:cubicBezTo>
                  <a:cubicBezTo>
                    <a:pt x="3295" y="353"/>
                    <a:pt x="3270" y="580"/>
                    <a:pt x="3233" y="717"/>
                  </a:cubicBezTo>
                  <a:cubicBezTo>
                    <a:pt x="3213" y="787"/>
                    <a:pt x="3252" y="860"/>
                    <a:pt x="3321" y="882"/>
                  </a:cubicBezTo>
                  <a:cubicBezTo>
                    <a:pt x="3335" y="887"/>
                    <a:pt x="3350" y="889"/>
                    <a:pt x="3364" y="889"/>
                  </a:cubicBezTo>
                  <a:cubicBezTo>
                    <a:pt x="3419" y="889"/>
                    <a:pt x="3471" y="855"/>
                    <a:pt x="3491" y="801"/>
                  </a:cubicBezTo>
                  <a:cubicBezTo>
                    <a:pt x="3493" y="796"/>
                    <a:pt x="3700" y="272"/>
                    <a:pt x="4033" y="272"/>
                  </a:cubicBezTo>
                  <a:close/>
                  <a:moveTo>
                    <a:pt x="4244" y="1845"/>
                  </a:moveTo>
                  <a:cubicBezTo>
                    <a:pt x="4267" y="2071"/>
                    <a:pt x="4283" y="2296"/>
                    <a:pt x="4293" y="2522"/>
                  </a:cubicBezTo>
                  <a:lnTo>
                    <a:pt x="3850" y="2794"/>
                  </a:lnTo>
                  <a:cubicBezTo>
                    <a:pt x="3764" y="2588"/>
                    <a:pt x="3561" y="2443"/>
                    <a:pt x="3325" y="2443"/>
                  </a:cubicBezTo>
                  <a:cubicBezTo>
                    <a:pt x="3060" y="2443"/>
                    <a:pt x="2836" y="2628"/>
                    <a:pt x="2775" y="2875"/>
                  </a:cubicBezTo>
                  <a:lnTo>
                    <a:pt x="2342" y="2875"/>
                  </a:lnTo>
                  <a:cubicBezTo>
                    <a:pt x="2280" y="2628"/>
                    <a:pt x="2058" y="2443"/>
                    <a:pt x="1791" y="2443"/>
                  </a:cubicBezTo>
                  <a:cubicBezTo>
                    <a:pt x="1556" y="2443"/>
                    <a:pt x="1353" y="2588"/>
                    <a:pt x="1268" y="2794"/>
                  </a:cubicBezTo>
                  <a:lnTo>
                    <a:pt x="1023" y="2644"/>
                  </a:lnTo>
                  <a:cubicBezTo>
                    <a:pt x="1264" y="2516"/>
                    <a:pt x="1408" y="2262"/>
                    <a:pt x="1484" y="2040"/>
                  </a:cubicBezTo>
                  <a:cubicBezTo>
                    <a:pt x="1723" y="2213"/>
                    <a:pt x="2035" y="2332"/>
                    <a:pt x="2384" y="2384"/>
                  </a:cubicBezTo>
                  <a:cubicBezTo>
                    <a:pt x="2511" y="2402"/>
                    <a:pt x="2639" y="2411"/>
                    <a:pt x="2766" y="2411"/>
                  </a:cubicBezTo>
                  <a:cubicBezTo>
                    <a:pt x="3060" y="2411"/>
                    <a:pt x="3347" y="2361"/>
                    <a:pt x="3599" y="2264"/>
                  </a:cubicBezTo>
                  <a:cubicBezTo>
                    <a:pt x="3811" y="2182"/>
                    <a:pt x="4036" y="2029"/>
                    <a:pt x="4244" y="1845"/>
                  </a:cubicBezTo>
                  <a:close/>
                  <a:moveTo>
                    <a:pt x="542" y="2761"/>
                  </a:moveTo>
                  <a:lnTo>
                    <a:pt x="542" y="2761"/>
                  </a:lnTo>
                  <a:cubicBezTo>
                    <a:pt x="538" y="2919"/>
                    <a:pt x="537" y="3078"/>
                    <a:pt x="539" y="3236"/>
                  </a:cubicBezTo>
                  <a:cubicBezTo>
                    <a:pt x="457" y="3189"/>
                    <a:pt x="402" y="3101"/>
                    <a:pt x="402" y="3000"/>
                  </a:cubicBezTo>
                  <a:cubicBezTo>
                    <a:pt x="402" y="2897"/>
                    <a:pt x="459" y="2808"/>
                    <a:pt x="542" y="2761"/>
                  </a:cubicBezTo>
                  <a:close/>
                  <a:moveTo>
                    <a:pt x="4574" y="2761"/>
                  </a:moveTo>
                  <a:cubicBezTo>
                    <a:pt x="4659" y="2808"/>
                    <a:pt x="4715" y="2897"/>
                    <a:pt x="4715" y="3000"/>
                  </a:cubicBezTo>
                  <a:cubicBezTo>
                    <a:pt x="4715" y="3101"/>
                    <a:pt x="4660" y="3189"/>
                    <a:pt x="4578" y="3236"/>
                  </a:cubicBezTo>
                  <a:cubicBezTo>
                    <a:pt x="4581" y="3078"/>
                    <a:pt x="4578" y="2920"/>
                    <a:pt x="4574" y="2761"/>
                  </a:cubicBezTo>
                  <a:close/>
                  <a:moveTo>
                    <a:pt x="1791" y="2716"/>
                  </a:moveTo>
                  <a:cubicBezTo>
                    <a:pt x="1954" y="2716"/>
                    <a:pt x="2087" y="2848"/>
                    <a:pt x="2087" y="3011"/>
                  </a:cubicBezTo>
                  <a:cubicBezTo>
                    <a:pt x="2087" y="3173"/>
                    <a:pt x="1954" y="3305"/>
                    <a:pt x="1791" y="3305"/>
                  </a:cubicBezTo>
                  <a:cubicBezTo>
                    <a:pt x="1630" y="3305"/>
                    <a:pt x="1497" y="3173"/>
                    <a:pt x="1497" y="3011"/>
                  </a:cubicBezTo>
                  <a:cubicBezTo>
                    <a:pt x="1497" y="2848"/>
                    <a:pt x="1630" y="2716"/>
                    <a:pt x="1791" y="2716"/>
                  </a:cubicBezTo>
                  <a:close/>
                  <a:moveTo>
                    <a:pt x="3325" y="2716"/>
                  </a:moveTo>
                  <a:cubicBezTo>
                    <a:pt x="3488" y="2716"/>
                    <a:pt x="3620" y="2848"/>
                    <a:pt x="3620" y="3011"/>
                  </a:cubicBezTo>
                  <a:cubicBezTo>
                    <a:pt x="3620" y="3173"/>
                    <a:pt x="3488" y="3305"/>
                    <a:pt x="3325" y="3305"/>
                  </a:cubicBezTo>
                  <a:cubicBezTo>
                    <a:pt x="3163" y="3305"/>
                    <a:pt x="3031" y="3173"/>
                    <a:pt x="3031" y="3011"/>
                  </a:cubicBezTo>
                  <a:cubicBezTo>
                    <a:pt x="3031" y="2848"/>
                    <a:pt x="3163" y="2716"/>
                    <a:pt x="3325" y="2716"/>
                  </a:cubicBezTo>
                  <a:close/>
                  <a:moveTo>
                    <a:pt x="813" y="2835"/>
                  </a:moveTo>
                  <a:lnTo>
                    <a:pt x="1230" y="3090"/>
                  </a:lnTo>
                  <a:cubicBezTo>
                    <a:pt x="1269" y="3365"/>
                    <a:pt x="1506" y="3577"/>
                    <a:pt x="1791" y="3577"/>
                  </a:cubicBezTo>
                  <a:cubicBezTo>
                    <a:pt x="2057" y="3577"/>
                    <a:pt x="2281" y="3394"/>
                    <a:pt x="2342" y="3147"/>
                  </a:cubicBezTo>
                  <a:lnTo>
                    <a:pt x="2775" y="3147"/>
                  </a:lnTo>
                  <a:cubicBezTo>
                    <a:pt x="2836" y="3394"/>
                    <a:pt x="3060" y="3577"/>
                    <a:pt x="3325" y="3577"/>
                  </a:cubicBezTo>
                  <a:cubicBezTo>
                    <a:pt x="3611" y="3577"/>
                    <a:pt x="3847" y="3365"/>
                    <a:pt x="3887" y="3090"/>
                  </a:cubicBezTo>
                  <a:lnTo>
                    <a:pt x="4304" y="2835"/>
                  </a:lnTo>
                  <a:lnTo>
                    <a:pt x="4304" y="2835"/>
                  </a:lnTo>
                  <a:cubicBezTo>
                    <a:pt x="4310" y="3135"/>
                    <a:pt x="4306" y="3437"/>
                    <a:pt x="4290" y="3735"/>
                  </a:cubicBezTo>
                  <a:cubicBezTo>
                    <a:pt x="4267" y="4206"/>
                    <a:pt x="3893" y="4578"/>
                    <a:pt x="3422" y="4600"/>
                  </a:cubicBezTo>
                  <a:cubicBezTo>
                    <a:pt x="3136" y="4614"/>
                    <a:pt x="2847" y="4620"/>
                    <a:pt x="2559" y="4620"/>
                  </a:cubicBezTo>
                  <a:cubicBezTo>
                    <a:pt x="2270" y="4620"/>
                    <a:pt x="1982" y="4614"/>
                    <a:pt x="1696" y="4600"/>
                  </a:cubicBezTo>
                  <a:cubicBezTo>
                    <a:pt x="1224" y="4578"/>
                    <a:pt x="850" y="4206"/>
                    <a:pt x="827" y="3735"/>
                  </a:cubicBezTo>
                  <a:cubicBezTo>
                    <a:pt x="811" y="3437"/>
                    <a:pt x="807" y="3135"/>
                    <a:pt x="813" y="2835"/>
                  </a:cubicBezTo>
                  <a:close/>
                  <a:moveTo>
                    <a:pt x="2165" y="4889"/>
                  </a:moveTo>
                  <a:cubicBezTo>
                    <a:pt x="2252" y="4891"/>
                    <a:pt x="2337" y="4892"/>
                    <a:pt x="2423" y="4892"/>
                  </a:cubicBezTo>
                  <a:lnTo>
                    <a:pt x="2423" y="5054"/>
                  </a:lnTo>
                  <a:lnTo>
                    <a:pt x="2061" y="5148"/>
                  </a:lnTo>
                  <a:lnTo>
                    <a:pt x="2165" y="4889"/>
                  </a:lnTo>
                  <a:close/>
                  <a:moveTo>
                    <a:pt x="2953" y="4889"/>
                  </a:moveTo>
                  <a:lnTo>
                    <a:pt x="3058" y="5148"/>
                  </a:lnTo>
                  <a:lnTo>
                    <a:pt x="2695" y="5055"/>
                  </a:lnTo>
                  <a:lnTo>
                    <a:pt x="2695" y="4892"/>
                  </a:lnTo>
                  <a:cubicBezTo>
                    <a:pt x="2781" y="4892"/>
                    <a:pt x="2867" y="4891"/>
                    <a:pt x="2953" y="4889"/>
                  </a:cubicBezTo>
                  <a:close/>
                  <a:moveTo>
                    <a:pt x="5674" y="5235"/>
                  </a:moveTo>
                  <a:cubicBezTo>
                    <a:pt x="5711" y="5235"/>
                    <a:pt x="5742" y="5265"/>
                    <a:pt x="5742" y="5303"/>
                  </a:cubicBezTo>
                  <a:lnTo>
                    <a:pt x="5742" y="5449"/>
                  </a:lnTo>
                  <a:cubicBezTo>
                    <a:pt x="5742" y="5486"/>
                    <a:pt x="5712" y="5517"/>
                    <a:pt x="5674" y="5517"/>
                  </a:cubicBezTo>
                  <a:lnTo>
                    <a:pt x="5407" y="5517"/>
                  </a:lnTo>
                  <a:cubicBezTo>
                    <a:pt x="5369" y="5517"/>
                    <a:pt x="5339" y="5486"/>
                    <a:pt x="5339" y="5449"/>
                  </a:cubicBezTo>
                  <a:lnTo>
                    <a:pt x="5339" y="5235"/>
                  </a:lnTo>
                  <a:close/>
                  <a:moveTo>
                    <a:pt x="3686" y="4833"/>
                  </a:moveTo>
                  <a:cubicBezTo>
                    <a:pt x="4246" y="5022"/>
                    <a:pt x="4830" y="5157"/>
                    <a:pt x="5068" y="5209"/>
                  </a:cubicBezTo>
                  <a:lnTo>
                    <a:pt x="5067" y="5209"/>
                  </a:lnTo>
                  <a:lnTo>
                    <a:pt x="5067" y="5419"/>
                  </a:lnTo>
                  <a:cubicBezTo>
                    <a:pt x="4879" y="5492"/>
                    <a:pt x="4581" y="5530"/>
                    <a:pt x="4193" y="5532"/>
                  </a:cubicBezTo>
                  <a:cubicBezTo>
                    <a:pt x="4188" y="5532"/>
                    <a:pt x="4182" y="5532"/>
                    <a:pt x="4176" y="5532"/>
                  </a:cubicBezTo>
                  <a:cubicBezTo>
                    <a:pt x="3835" y="5532"/>
                    <a:pt x="3549" y="5502"/>
                    <a:pt x="3546" y="5501"/>
                  </a:cubicBezTo>
                  <a:cubicBezTo>
                    <a:pt x="3541" y="5501"/>
                    <a:pt x="3537" y="5501"/>
                    <a:pt x="3532" y="5501"/>
                  </a:cubicBezTo>
                  <a:cubicBezTo>
                    <a:pt x="3485" y="5501"/>
                    <a:pt x="3441" y="5525"/>
                    <a:pt x="3416" y="5565"/>
                  </a:cubicBezTo>
                  <a:cubicBezTo>
                    <a:pt x="3388" y="5609"/>
                    <a:pt x="3388" y="5665"/>
                    <a:pt x="3416" y="5709"/>
                  </a:cubicBezTo>
                  <a:cubicBezTo>
                    <a:pt x="3418" y="5712"/>
                    <a:pt x="3623" y="6045"/>
                    <a:pt x="3702" y="6503"/>
                  </a:cubicBezTo>
                  <a:lnTo>
                    <a:pt x="2695" y="6503"/>
                  </a:lnTo>
                  <a:lnTo>
                    <a:pt x="2695" y="5335"/>
                  </a:lnTo>
                  <a:lnTo>
                    <a:pt x="3251" y="5479"/>
                  </a:lnTo>
                  <a:cubicBezTo>
                    <a:pt x="3263" y="5481"/>
                    <a:pt x="3274" y="5483"/>
                    <a:pt x="3285" y="5483"/>
                  </a:cubicBezTo>
                  <a:cubicBezTo>
                    <a:pt x="3323" y="5483"/>
                    <a:pt x="3362" y="5466"/>
                    <a:pt x="3387" y="5435"/>
                  </a:cubicBezTo>
                  <a:cubicBezTo>
                    <a:pt x="3421" y="5397"/>
                    <a:pt x="3430" y="5343"/>
                    <a:pt x="3411" y="5295"/>
                  </a:cubicBezTo>
                  <a:lnTo>
                    <a:pt x="3243" y="4880"/>
                  </a:lnTo>
                  <a:cubicBezTo>
                    <a:pt x="3307" y="4877"/>
                    <a:pt x="3371" y="4875"/>
                    <a:pt x="3435" y="4872"/>
                  </a:cubicBezTo>
                  <a:cubicBezTo>
                    <a:pt x="3521" y="4868"/>
                    <a:pt x="3606" y="4855"/>
                    <a:pt x="3686" y="4833"/>
                  </a:cubicBezTo>
                  <a:close/>
                  <a:moveTo>
                    <a:pt x="1092" y="7072"/>
                  </a:moveTo>
                  <a:cubicBezTo>
                    <a:pt x="1089" y="7150"/>
                    <a:pt x="1086" y="7253"/>
                    <a:pt x="1087" y="7373"/>
                  </a:cubicBezTo>
                  <a:cubicBezTo>
                    <a:pt x="1017" y="7387"/>
                    <a:pt x="951" y="7393"/>
                    <a:pt x="896" y="7393"/>
                  </a:cubicBezTo>
                  <a:cubicBezTo>
                    <a:pt x="824" y="7393"/>
                    <a:pt x="770" y="7383"/>
                    <a:pt x="750" y="7363"/>
                  </a:cubicBezTo>
                  <a:cubicBezTo>
                    <a:pt x="712" y="7325"/>
                    <a:pt x="721" y="7195"/>
                    <a:pt x="754" y="7072"/>
                  </a:cubicBezTo>
                  <a:close/>
                  <a:moveTo>
                    <a:pt x="3732" y="6776"/>
                  </a:moveTo>
                  <a:lnTo>
                    <a:pt x="3747" y="6948"/>
                  </a:lnTo>
                  <a:cubicBezTo>
                    <a:pt x="3747" y="6958"/>
                    <a:pt x="3823" y="7876"/>
                    <a:pt x="3588" y="8568"/>
                  </a:cubicBezTo>
                  <a:lnTo>
                    <a:pt x="2942" y="8568"/>
                  </a:lnTo>
                  <a:cubicBezTo>
                    <a:pt x="2958" y="8457"/>
                    <a:pt x="2974" y="8300"/>
                    <a:pt x="2974" y="8125"/>
                  </a:cubicBezTo>
                  <a:cubicBezTo>
                    <a:pt x="2975" y="7664"/>
                    <a:pt x="2868" y="7324"/>
                    <a:pt x="2655" y="7112"/>
                  </a:cubicBezTo>
                  <a:cubicBezTo>
                    <a:pt x="2630" y="7086"/>
                    <a:pt x="2595" y="7071"/>
                    <a:pt x="2559" y="7071"/>
                  </a:cubicBezTo>
                  <a:cubicBezTo>
                    <a:pt x="2523" y="7071"/>
                    <a:pt x="2488" y="7086"/>
                    <a:pt x="2463" y="7112"/>
                  </a:cubicBezTo>
                  <a:cubicBezTo>
                    <a:pt x="2251" y="7324"/>
                    <a:pt x="2143" y="7664"/>
                    <a:pt x="2143" y="8125"/>
                  </a:cubicBezTo>
                  <a:cubicBezTo>
                    <a:pt x="2145" y="8300"/>
                    <a:pt x="2161" y="8457"/>
                    <a:pt x="2176" y="8568"/>
                  </a:cubicBezTo>
                  <a:lnTo>
                    <a:pt x="1531" y="8568"/>
                  </a:lnTo>
                  <a:cubicBezTo>
                    <a:pt x="1300" y="7890"/>
                    <a:pt x="1375" y="6831"/>
                    <a:pt x="1382" y="6776"/>
                  </a:cubicBezTo>
                  <a:close/>
                  <a:moveTo>
                    <a:pt x="2201" y="8841"/>
                  </a:moveTo>
                  <a:lnTo>
                    <a:pt x="2201" y="8994"/>
                  </a:lnTo>
                  <a:lnTo>
                    <a:pt x="1335" y="8994"/>
                  </a:lnTo>
                  <a:cubicBezTo>
                    <a:pt x="1384" y="8903"/>
                    <a:pt x="1478" y="8841"/>
                    <a:pt x="1589" y="8841"/>
                  </a:cubicBezTo>
                  <a:close/>
                  <a:moveTo>
                    <a:pt x="3530" y="8841"/>
                  </a:moveTo>
                  <a:cubicBezTo>
                    <a:pt x="3639" y="8841"/>
                    <a:pt x="3735" y="8903"/>
                    <a:pt x="3784" y="8994"/>
                  </a:cubicBezTo>
                  <a:lnTo>
                    <a:pt x="2918" y="8994"/>
                  </a:lnTo>
                  <a:lnTo>
                    <a:pt x="2918" y="8841"/>
                  </a:lnTo>
                  <a:close/>
                  <a:moveTo>
                    <a:pt x="3208" y="0"/>
                  </a:moveTo>
                  <a:cubicBezTo>
                    <a:pt x="3013" y="0"/>
                    <a:pt x="2861" y="155"/>
                    <a:pt x="2711" y="345"/>
                  </a:cubicBezTo>
                  <a:cubicBezTo>
                    <a:pt x="2649" y="311"/>
                    <a:pt x="2567" y="269"/>
                    <a:pt x="2470" y="230"/>
                  </a:cubicBezTo>
                  <a:cubicBezTo>
                    <a:pt x="2421" y="209"/>
                    <a:pt x="2373" y="192"/>
                    <a:pt x="2324" y="176"/>
                  </a:cubicBezTo>
                  <a:cubicBezTo>
                    <a:pt x="2171" y="127"/>
                    <a:pt x="2025" y="101"/>
                    <a:pt x="1891" y="101"/>
                  </a:cubicBezTo>
                  <a:cubicBezTo>
                    <a:pt x="1871" y="101"/>
                    <a:pt x="1852" y="102"/>
                    <a:pt x="1834" y="103"/>
                  </a:cubicBezTo>
                  <a:lnTo>
                    <a:pt x="1828" y="103"/>
                  </a:lnTo>
                  <a:cubicBezTo>
                    <a:pt x="1807" y="105"/>
                    <a:pt x="1784" y="107"/>
                    <a:pt x="1763" y="109"/>
                  </a:cubicBezTo>
                  <a:cubicBezTo>
                    <a:pt x="1510" y="141"/>
                    <a:pt x="1304" y="272"/>
                    <a:pt x="1159" y="490"/>
                  </a:cubicBezTo>
                  <a:cubicBezTo>
                    <a:pt x="1076" y="463"/>
                    <a:pt x="957" y="434"/>
                    <a:pt x="828" y="434"/>
                  </a:cubicBezTo>
                  <a:cubicBezTo>
                    <a:pt x="688" y="434"/>
                    <a:pt x="536" y="468"/>
                    <a:pt x="403" y="576"/>
                  </a:cubicBezTo>
                  <a:cubicBezTo>
                    <a:pt x="45" y="866"/>
                    <a:pt x="1" y="1540"/>
                    <a:pt x="271" y="2635"/>
                  </a:cubicBezTo>
                  <a:cubicBezTo>
                    <a:pt x="183" y="2732"/>
                    <a:pt x="131" y="2859"/>
                    <a:pt x="131" y="3000"/>
                  </a:cubicBezTo>
                  <a:cubicBezTo>
                    <a:pt x="131" y="3256"/>
                    <a:pt x="308" y="3471"/>
                    <a:pt x="546" y="3530"/>
                  </a:cubicBezTo>
                  <a:cubicBezTo>
                    <a:pt x="548" y="3603"/>
                    <a:pt x="551" y="3677"/>
                    <a:pt x="555" y="3750"/>
                  </a:cubicBezTo>
                  <a:cubicBezTo>
                    <a:pt x="576" y="4179"/>
                    <a:pt x="822" y="4545"/>
                    <a:pt x="1179" y="4734"/>
                  </a:cubicBezTo>
                  <a:cubicBezTo>
                    <a:pt x="1063" y="4859"/>
                    <a:pt x="916" y="5059"/>
                    <a:pt x="791" y="5361"/>
                  </a:cubicBezTo>
                  <a:cubicBezTo>
                    <a:pt x="762" y="5430"/>
                    <a:pt x="795" y="5511"/>
                    <a:pt x="864" y="5539"/>
                  </a:cubicBezTo>
                  <a:cubicBezTo>
                    <a:pt x="881" y="5547"/>
                    <a:pt x="899" y="5550"/>
                    <a:pt x="916" y="5550"/>
                  </a:cubicBezTo>
                  <a:cubicBezTo>
                    <a:pt x="969" y="5550"/>
                    <a:pt x="1020" y="5519"/>
                    <a:pt x="1042" y="5466"/>
                  </a:cubicBezTo>
                  <a:cubicBezTo>
                    <a:pt x="1191" y="5107"/>
                    <a:pt x="1370" y="4918"/>
                    <a:pt x="1460" y="4841"/>
                  </a:cubicBezTo>
                  <a:cubicBezTo>
                    <a:pt x="1532" y="4858"/>
                    <a:pt x="1606" y="4869"/>
                    <a:pt x="1682" y="4872"/>
                  </a:cubicBezTo>
                  <a:cubicBezTo>
                    <a:pt x="1747" y="4875"/>
                    <a:pt x="1811" y="4877"/>
                    <a:pt x="1876" y="4880"/>
                  </a:cubicBezTo>
                  <a:lnTo>
                    <a:pt x="1707" y="5295"/>
                  </a:lnTo>
                  <a:cubicBezTo>
                    <a:pt x="1688" y="5343"/>
                    <a:pt x="1698" y="5397"/>
                    <a:pt x="1731" y="5436"/>
                  </a:cubicBezTo>
                  <a:cubicBezTo>
                    <a:pt x="1757" y="5466"/>
                    <a:pt x="1795" y="5483"/>
                    <a:pt x="1834" y="5483"/>
                  </a:cubicBezTo>
                  <a:cubicBezTo>
                    <a:pt x="1845" y="5483"/>
                    <a:pt x="1856" y="5481"/>
                    <a:pt x="1868" y="5479"/>
                  </a:cubicBezTo>
                  <a:lnTo>
                    <a:pt x="2424" y="5337"/>
                  </a:lnTo>
                  <a:lnTo>
                    <a:pt x="2424" y="6503"/>
                  </a:lnTo>
                  <a:lnTo>
                    <a:pt x="1424" y="6503"/>
                  </a:lnTo>
                  <a:cubicBezTo>
                    <a:pt x="1462" y="6328"/>
                    <a:pt x="1508" y="6204"/>
                    <a:pt x="1508" y="6202"/>
                  </a:cubicBezTo>
                  <a:cubicBezTo>
                    <a:pt x="1535" y="6132"/>
                    <a:pt x="1499" y="6054"/>
                    <a:pt x="1429" y="6027"/>
                  </a:cubicBezTo>
                  <a:cubicBezTo>
                    <a:pt x="1413" y="6021"/>
                    <a:pt x="1397" y="6019"/>
                    <a:pt x="1381" y="6019"/>
                  </a:cubicBezTo>
                  <a:cubicBezTo>
                    <a:pt x="1326" y="6019"/>
                    <a:pt x="1274" y="6052"/>
                    <a:pt x="1254" y="6107"/>
                  </a:cubicBezTo>
                  <a:cubicBezTo>
                    <a:pt x="1250" y="6116"/>
                    <a:pt x="1168" y="6336"/>
                    <a:pt x="1126" y="6619"/>
                  </a:cubicBezTo>
                  <a:cubicBezTo>
                    <a:pt x="1117" y="6681"/>
                    <a:pt x="1110" y="6742"/>
                    <a:pt x="1106" y="6801"/>
                  </a:cubicBezTo>
                  <a:lnTo>
                    <a:pt x="793" y="6801"/>
                  </a:lnTo>
                  <a:cubicBezTo>
                    <a:pt x="800" y="6496"/>
                    <a:pt x="832" y="6214"/>
                    <a:pt x="888" y="5959"/>
                  </a:cubicBezTo>
                  <a:cubicBezTo>
                    <a:pt x="905" y="5886"/>
                    <a:pt x="859" y="5813"/>
                    <a:pt x="785" y="5797"/>
                  </a:cubicBezTo>
                  <a:cubicBezTo>
                    <a:pt x="776" y="5795"/>
                    <a:pt x="766" y="5794"/>
                    <a:pt x="756" y="5794"/>
                  </a:cubicBezTo>
                  <a:cubicBezTo>
                    <a:pt x="693" y="5794"/>
                    <a:pt x="637" y="5836"/>
                    <a:pt x="623" y="5901"/>
                  </a:cubicBezTo>
                  <a:cubicBezTo>
                    <a:pt x="555" y="6204"/>
                    <a:pt x="521" y="6545"/>
                    <a:pt x="519" y="6912"/>
                  </a:cubicBezTo>
                  <a:cubicBezTo>
                    <a:pt x="479" y="7025"/>
                    <a:pt x="375" y="7372"/>
                    <a:pt x="559" y="7556"/>
                  </a:cubicBezTo>
                  <a:cubicBezTo>
                    <a:pt x="643" y="7641"/>
                    <a:pt x="773" y="7666"/>
                    <a:pt x="900" y="7666"/>
                  </a:cubicBezTo>
                  <a:cubicBezTo>
                    <a:pt x="969" y="7666"/>
                    <a:pt x="1037" y="7658"/>
                    <a:pt x="1096" y="7649"/>
                  </a:cubicBezTo>
                  <a:cubicBezTo>
                    <a:pt x="1114" y="7963"/>
                    <a:pt x="1162" y="8334"/>
                    <a:pt x="1276" y="8665"/>
                  </a:cubicBezTo>
                  <a:cubicBezTo>
                    <a:pt x="1127" y="8766"/>
                    <a:pt x="1028" y="8936"/>
                    <a:pt x="1028" y="9130"/>
                  </a:cubicBezTo>
                  <a:cubicBezTo>
                    <a:pt x="1028" y="9205"/>
                    <a:pt x="1089" y="9265"/>
                    <a:pt x="1164" y="9265"/>
                  </a:cubicBezTo>
                  <a:lnTo>
                    <a:pt x="2337" y="9265"/>
                  </a:lnTo>
                  <a:cubicBezTo>
                    <a:pt x="2412" y="9265"/>
                    <a:pt x="2474" y="9205"/>
                    <a:pt x="2474" y="9130"/>
                  </a:cubicBezTo>
                  <a:lnTo>
                    <a:pt x="2474" y="8705"/>
                  </a:lnTo>
                  <a:cubicBezTo>
                    <a:pt x="2474" y="8695"/>
                    <a:pt x="2473" y="8686"/>
                    <a:pt x="2471" y="8677"/>
                  </a:cubicBezTo>
                  <a:cubicBezTo>
                    <a:pt x="2418" y="8436"/>
                    <a:pt x="2349" y="7800"/>
                    <a:pt x="2559" y="7433"/>
                  </a:cubicBezTo>
                  <a:cubicBezTo>
                    <a:pt x="2768" y="7799"/>
                    <a:pt x="2700" y="8436"/>
                    <a:pt x="2649" y="8676"/>
                  </a:cubicBezTo>
                  <a:cubicBezTo>
                    <a:pt x="2647" y="8686"/>
                    <a:pt x="2646" y="8695"/>
                    <a:pt x="2646" y="8705"/>
                  </a:cubicBezTo>
                  <a:lnTo>
                    <a:pt x="2646" y="9130"/>
                  </a:lnTo>
                  <a:cubicBezTo>
                    <a:pt x="2646" y="9205"/>
                    <a:pt x="2707" y="9265"/>
                    <a:pt x="2782" y="9265"/>
                  </a:cubicBezTo>
                  <a:lnTo>
                    <a:pt x="3955" y="9265"/>
                  </a:lnTo>
                  <a:cubicBezTo>
                    <a:pt x="4030" y="9265"/>
                    <a:pt x="4090" y="9205"/>
                    <a:pt x="4090" y="9130"/>
                  </a:cubicBezTo>
                  <a:cubicBezTo>
                    <a:pt x="4090" y="8936"/>
                    <a:pt x="3993" y="8766"/>
                    <a:pt x="3843" y="8665"/>
                  </a:cubicBezTo>
                  <a:cubicBezTo>
                    <a:pt x="4101" y="7916"/>
                    <a:pt x="4021" y="6966"/>
                    <a:pt x="4017" y="6926"/>
                  </a:cubicBezTo>
                  <a:lnTo>
                    <a:pt x="3994" y="6629"/>
                  </a:lnTo>
                  <a:cubicBezTo>
                    <a:pt x="3994" y="6628"/>
                    <a:pt x="3994" y="6627"/>
                    <a:pt x="3994" y="6626"/>
                  </a:cubicBezTo>
                  <a:cubicBezTo>
                    <a:pt x="3985" y="6544"/>
                    <a:pt x="3973" y="6465"/>
                    <a:pt x="3958" y="6390"/>
                  </a:cubicBezTo>
                  <a:lnTo>
                    <a:pt x="7447" y="6390"/>
                  </a:lnTo>
                  <a:cubicBezTo>
                    <a:pt x="7522" y="6390"/>
                    <a:pt x="7583" y="6329"/>
                    <a:pt x="7583" y="6254"/>
                  </a:cubicBezTo>
                  <a:cubicBezTo>
                    <a:pt x="7583" y="6179"/>
                    <a:pt x="7522" y="6117"/>
                    <a:pt x="7447" y="6117"/>
                  </a:cubicBezTo>
                  <a:lnTo>
                    <a:pt x="3889" y="6117"/>
                  </a:lnTo>
                  <a:cubicBezTo>
                    <a:pt x="3849" y="5990"/>
                    <a:pt x="3804" y="5879"/>
                    <a:pt x="3765" y="5792"/>
                  </a:cubicBezTo>
                  <a:lnTo>
                    <a:pt x="3765" y="5792"/>
                  </a:lnTo>
                  <a:cubicBezTo>
                    <a:pt x="3881" y="5799"/>
                    <a:pt x="4030" y="5804"/>
                    <a:pt x="4191" y="5804"/>
                  </a:cubicBezTo>
                  <a:cubicBezTo>
                    <a:pt x="4609" y="5803"/>
                    <a:pt x="4933" y="5760"/>
                    <a:pt x="5155" y="5676"/>
                  </a:cubicBezTo>
                  <a:cubicBezTo>
                    <a:pt x="5192" y="5716"/>
                    <a:pt x="5238" y="5748"/>
                    <a:pt x="5291" y="5768"/>
                  </a:cubicBezTo>
                  <a:lnTo>
                    <a:pt x="5249" y="5914"/>
                  </a:lnTo>
                  <a:cubicBezTo>
                    <a:pt x="5228" y="5986"/>
                    <a:pt x="5269" y="6061"/>
                    <a:pt x="5342" y="6082"/>
                  </a:cubicBezTo>
                  <a:cubicBezTo>
                    <a:pt x="5355" y="6086"/>
                    <a:pt x="5367" y="6087"/>
                    <a:pt x="5380" y="6087"/>
                  </a:cubicBezTo>
                  <a:cubicBezTo>
                    <a:pt x="5439" y="6087"/>
                    <a:pt x="5494" y="6048"/>
                    <a:pt x="5510" y="5988"/>
                  </a:cubicBezTo>
                  <a:lnTo>
                    <a:pt x="5568" y="5789"/>
                  </a:lnTo>
                  <a:lnTo>
                    <a:pt x="5674" y="5789"/>
                  </a:lnTo>
                  <a:cubicBezTo>
                    <a:pt x="5861" y="5789"/>
                    <a:pt x="6015" y="5636"/>
                    <a:pt x="6015" y="5449"/>
                  </a:cubicBezTo>
                  <a:lnTo>
                    <a:pt x="6015" y="5303"/>
                  </a:lnTo>
                  <a:cubicBezTo>
                    <a:pt x="6015" y="5158"/>
                    <a:pt x="5924" y="5035"/>
                    <a:pt x="5797" y="4985"/>
                  </a:cubicBezTo>
                  <a:lnTo>
                    <a:pt x="6563" y="2302"/>
                  </a:lnTo>
                  <a:cubicBezTo>
                    <a:pt x="6583" y="2230"/>
                    <a:pt x="6541" y="2155"/>
                    <a:pt x="6469" y="2134"/>
                  </a:cubicBezTo>
                  <a:cubicBezTo>
                    <a:pt x="6456" y="2131"/>
                    <a:pt x="6444" y="2129"/>
                    <a:pt x="6431" y="2129"/>
                  </a:cubicBezTo>
                  <a:cubicBezTo>
                    <a:pt x="6372" y="2129"/>
                    <a:pt x="6318" y="2168"/>
                    <a:pt x="6301" y="2228"/>
                  </a:cubicBezTo>
                  <a:lnTo>
                    <a:pt x="5521" y="4963"/>
                  </a:lnTo>
                  <a:lnTo>
                    <a:pt x="5217" y="4963"/>
                  </a:lnTo>
                  <a:cubicBezTo>
                    <a:pt x="5130" y="4944"/>
                    <a:pt x="4611" y="4835"/>
                    <a:pt x="4052" y="4665"/>
                  </a:cubicBezTo>
                  <a:cubicBezTo>
                    <a:pt x="4346" y="4463"/>
                    <a:pt x="4542" y="4132"/>
                    <a:pt x="4562" y="3750"/>
                  </a:cubicBezTo>
                  <a:cubicBezTo>
                    <a:pt x="4566" y="3677"/>
                    <a:pt x="4569" y="3603"/>
                    <a:pt x="4571" y="3530"/>
                  </a:cubicBezTo>
                  <a:cubicBezTo>
                    <a:pt x="4810" y="3471"/>
                    <a:pt x="4987" y="3256"/>
                    <a:pt x="4987" y="3000"/>
                  </a:cubicBezTo>
                  <a:cubicBezTo>
                    <a:pt x="4987" y="2744"/>
                    <a:pt x="4806" y="2524"/>
                    <a:pt x="4563" y="2468"/>
                  </a:cubicBezTo>
                  <a:cubicBezTo>
                    <a:pt x="4550" y="2180"/>
                    <a:pt x="4525" y="1890"/>
                    <a:pt x="4492" y="1604"/>
                  </a:cubicBezTo>
                  <a:cubicBezTo>
                    <a:pt x="4761" y="1315"/>
                    <a:pt x="4974" y="995"/>
                    <a:pt x="5046" y="755"/>
                  </a:cubicBezTo>
                  <a:lnTo>
                    <a:pt x="8768" y="755"/>
                  </a:lnTo>
                  <a:cubicBezTo>
                    <a:pt x="8979" y="755"/>
                    <a:pt x="9151" y="927"/>
                    <a:pt x="9151" y="1138"/>
                  </a:cubicBezTo>
                  <a:lnTo>
                    <a:pt x="9151" y="5734"/>
                  </a:lnTo>
                  <a:cubicBezTo>
                    <a:pt x="9151" y="5945"/>
                    <a:pt x="8979" y="6117"/>
                    <a:pt x="8768" y="6117"/>
                  </a:cubicBezTo>
                  <a:lnTo>
                    <a:pt x="7992" y="6117"/>
                  </a:lnTo>
                  <a:cubicBezTo>
                    <a:pt x="7916" y="6117"/>
                    <a:pt x="7855" y="6178"/>
                    <a:pt x="7855" y="6253"/>
                  </a:cubicBezTo>
                  <a:cubicBezTo>
                    <a:pt x="7855" y="6328"/>
                    <a:pt x="7916" y="6390"/>
                    <a:pt x="7992" y="6390"/>
                  </a:cubicBezTo>
                  <a:lnTo>
                    <a:pt x="8768" y="6390"/>
                  </a:lnTo>
                  <a:cubicBezTo>
                    <a:pt x="9129" y="6390"/>
                    <a:pt x="9423" y="6095"/>
                    <a:pt x="9423" y="5735"/>
                  </a:cubicBezTo>
                  <a:lnTo>
                    <a:pt x="9423" y="1138"/>
                  </a:lnTo>
                  <a:cubicBezTo>
                    <a:pt x="9423" y="776"/>
                    <a:pt x="9129" y="483"/>
                    <a:pt x="8768" y="483"/>
                  </a:cubicBezTo>
                  <a:lnTo>
                    <a:pt x="5069" y="483"/>
                  </a:lnTo>
                  <a:cubicBezTo>
                    <a:pt x="5058" y="437"/>
                    <a:pt x="5040" y="395"/>
                    <a:pt x="5012" y="359"/>
                  </a:cubicBezTo>
                  <a:cubicBezTo>
                    <a:pt x="4946" y="273"/>
                    <a:pt x="4856" y="227"/>
                    <a:pt x="4751" y="227"/>
                  </a:cubicBezTo>
                  <a:cubicBezTo>
                    <a:pt x="4751" y="227"/>
                    <a:pt x="4750" y="227"/>
                    <a:pt x="4749" y="227"/>
                  </a:cubicBezTo>
                  <a:cubicBezTo>
                    <a:pt x="4631" y="227"/>
                    <a:pt x="4506" y="290"/>
                    <a:pt x="4394" y="372"/>
                  </a:cubicBezTo>
                  <a:cubicBezTo>
                    <a:pt x="4394" y="292"/>
                    <a:pt x="4379" y="215"/>
                    <a:pt x="4339" y="150"/>
                  </a:cubicBezTo>
                  <a:cubicBezTo>
                    <a:pt x="4295" y="81"/>
                    <a:pt x="4207" y="0"/>
                    <a:pt x="4033" y="0"/>
                  </a:cubicBezTo>
                  <a:cubicBezTo>
                    <a:pt x="3819" y="0"/>
                    <a:pt x="3649" y="112"/>
                    <a:pt x="3521" y="248"/>
                  </a:cubicBezTo>
                  <a:cubicBezTo>
                    <a:pt x="3508" y="201"/>
                    <a:pt x="3488" y="157"/>
                    <a:pt x="3459" y="120"/>
                  </a:cubicBezTo>
                  <a:cubicBezTo>
                    <a:pt x="3400" y="41"/>
                    <a:pt x="3313" y="0"/>
                    <a:pt x="3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8353EA4-44CC-6E60-B5EC-FD90AF0F49E9}"/>
              </a:ext>
            </a:extLst>
          </p:cNvPr>
          <p:cNvSpPr txBox="1"/>
          <p:nvPr/>
        </p:nvSpPr>
        <p:spPr>
          <a:xfrm>
            <a:off x="377969" y="4820335"/>
            <a:ext cx="69071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Микляева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Е.А., МБДОУ детский сад № 265, Екатеринбург 2023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50"/>
          <p:cNvSpPr txBox="1">
            <a:spLocks noGrp="1"/>
          </p:cNvSpPr>
          <p:nvPr>
            <p:ph type="title"/>
          </p:nvPr>
        </p:nvSpPr>
        <p:spPr>
          <a:xfrm>
            <a:off x="918328" y="145194"/>
            <a:ext cx="7987307" cy="10796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highlight>
                  <a:schemeClr val="lt2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«ДОСКАЖИ СЛОВЕЧКО»</a:t>
            </a:r>
            <a:br>
              <a:rPr lang="ru-RU" dirty="0">
                <a:highlight>
                  <a:schemeClr val="lt2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highlight>
                  <a:schemeClr val="lt2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Составь схему предложения</a:t>
            </a:r>
            <a:br>
              <a:rPr lang="ru-RU" dirty="0">
                <a:highlight>
                  <a:schemeClr val="lt2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ru-RU" dirty="0">
                <a:highlight>
                  <a:schemeClr val="lt2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dirty="0">
              <a:highlight>
                <a:schemeClr val="lt2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64" name="Google Shape;1264;p50"/>
          <p:cNvSpPr/>
          <p:nvPr/>
        </p:nvSpPr>
        <p:spPr>
          <a:xfrm>
            <a:off x="5214606" y="1349912"/>
            <a:ext cx="2930900" cy="2935247"/>
          </a:xfrm>
          <a:custGeom>
            <a:avLst/>
            <a:gdLst/>
            <a:ahLst/>
            <a:cxnLst/>
            <a:rect l="l" t="t" r="r" b="b"/>
            <a:pathLst>
              <a:path w="7324" h="7335" extrusionOk="0">
                <a:moveTo>
                  <a:pt x="2926" y="0"/>
                </a:moveTo>
                <a:cubicBezTo>
                  <a:pt x="2236" y="0"/>
                  <a:pt x="1535" y="177"/>
                  <a:pt x="1013" y="612"/>
                </a:cubicBezTo>
                <a:cubicBezTo>
                  <a:pt x="239" y="1279"/>
                  <a:pt x="1" y="2398"/>
                  <a:pt x="37" y="3422"/>
                </a:cubicBezTo>
                <a:cubicBezTo>
                  <a:pt x="84" y="4625"/>
                  <a:pt x="477" y="5863"/>
                  <a:pt x="1382" y="6649"/>
                </a:cubicBezTo>
                <a:cubicBezTo>
                  <a:pt x="1885" y="7086"/>
                  <a:pt x="2569" y="7335"/>
                  <a:pt x="3232" y="7335"/>
                </a:cubicBezTo>
                <a:cubicBezTo>
                  <a:pt x="3393" y="7335"/>
                  <a:pt x="3552" y="7320"/>
                  <a:pt x="3708" y="7290"/>
                </a:cubicBezTo>
                <a:lnTo>
                  <a:pt x="3708" y="7290"/>
                </a:lnTo>
                <a:cubicBezTo>
                  <a:pt x="3721" y="7290"/>
                  <a:pt x="3734" y="7290"/>
                  <a:pt x="3748" y="7290"/>
                </a:cubicBezTo>
                <a:cubicBezTo>
                  <a:pt x="4531" y="7290"/>
                  <a:pt x="5320" y="7018"/>
                  <a:pt x="5906" y="6494"/>
                </a:cubicBezTo>
                <a:cubicBezTo>
                  <a:pt x="7026" y="5482"/>
                  <a:pt x="7323" y="3720"/>
                  <a:pt x="6704" y="2362"/>
                </a:cubicBezTo>
                <a:cubicBezTo>
                  <a:pt x="6073" y="993"/>
                  <a:pt x="4621" y="88"/>
                  <a:pt x="3120" y="5"/>
                </a:cubicBezTo>
                <a:cubicBezTo>
                  <a:pt x="3056" y="2"/>
                  <a:pt x="2991" y="0"/>
                  <a:pt x="29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65" name="Google Shape;1265;p5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4358" r="14350"/>
          <a:stretch/>
        </p:blipFill>
        <p:spPr>
          <a:xfrm>
            <a:off x="5311599" y="1507050"/>
            <a:ext cx="2608200" cy="2608200"/>
          </a:xfrm>
          <a:prstGeom prst="ellipse">
            <a:avLst/>
          </a:prstGeom>
        </p:spPr>
      </p:pic>
      <p:grpSp>
        <p:nvGrpSpPr>
          <p:cNvPr id="1266" name="Google Shape;1266;p50"/>
          <p:cNvGrpSpPr/>
          <p:nvPr/>
        </p:nvGrpSpPr>
        <p:grpSpPr>
          <a:xfrm>
            <a:off x="7540604" y="3551131"/>
            <a:ext cx="1175852" cy="979813"/>
            <a:chOff x="7540604" y="3551131"/>
            <a:chExt cx="1175852" cy="979813"/>
          </a:xfrm>
        </p:grpSpPr>
        <p:sp>
          <p:nvSpPr>
            <p:cNvPr id="1267" name="Google Shape;1267;p50"/>
            <p:cNvSpPr/>
            <p:nvPr/>
          </p:nvSpPr>
          <p:spPr>
            <a:xfrm rot="-1421393">
              <a:off x="7638012" y="3741397"/>
              <a:ext cx="980404" cy="599623"/>
            </a:xfrm>
            <a:custGeom>
              <a:avLst/>
              <a:gdLst/>
              <a:ahLst/>
              <a:cxnLst/>
              <a:rect l="l" t="t" r="r" b="b"/>
              <a:pathLst>
                <a:path w="32874" h="20106" extrusionOk="0">
                  <a:moveTo>
                    <a:pt x="16773" y="5897"/>
                  </a:moveTo>
                  <a:cubicBezTo>
                    <a:pt x="18847" y="5897"/>
                    <a:pt x="20752" y="6858"/>
                    <a:pt x="22349" y="8735"/>
                  </a:cubicBezTo>
                  <a:cubicBezTo>
                    <a:pt x="23873" y="10521"/>
                    <a:pt x="24563" y="12486"/>
                    <a:pt x="24599" y="12557"/>
                  </a:cubicBezTo>
                  <a:cubicBezTo>
                    <a:pt x="24611" y="12617"/>
                    <a:pt x="24611" y="12688"/>
                    <a:pt x="24575" y="12736"/>
                  </a:cubicBezTo>
                  <a:cubicBezTo>
                    <a:pt x="24551" y="12771"/>
                    <a:pt x="24527" y="12783"/>
                    <a:pt x="24504" y="12807"/>
                  </a:cubicBezTo>
                  <a:cubicBezTo>
                    <a:pt x="24480" y="12819"/>
                    <a:pt x="24444" y="12819"/>
                    <a:pt x="24420" y="12831"/>
                  </a:cubicBezTo>
                  <a:lnTo>
                    <a:pt x="17217" y="13188"/>
                  </a:lnTo>
                  <a:lnTo>
                    <a:pt x="8395" y="13641"/>
                  </a:lnTo>
                  <a:cubicBezTo>
                    <a:pt x="8384" y="13643"/>
                    <a:pt x="8374" y="13644"/>
                    <a:pt x="8364" y="13644"/>
                  </a:cubicBezTo>
                  <a:cubicBezTo>
                    <a:pt x="8318" y="13644"/>
                    <a:pt x="8281" y="13622"/>
                    <a:pt x="8252" y="13593"/>
                  </a:cubicBezTo>
                  <a:cubicBezTo>
                    <a:pt x="8204" y="13545"/>
                    <a:pt x="8192" y="13498"/>
                    <a:pt x="8192" y="13438"/>
                  </a:cubicBezTo>
                  <a:cubicBezTo>
                    <a:pt x="8192" y="13379"/>
                    <a:pt x="8240" y="11997"/>
                    <a:pt x="9097" y="10390"/>
                  </a:cubicBezTo>
                  <a:cubicBezTo>
                    <a:pt x="9538" y="9569"/>
                    <a:pt x="10252" y="8604"/>
                    <a:pt x="11383" y="7771"/>
                  </a:cubicBezTo>
                  <a:cubicBezTo>
                    <a:pt x="12300" y="7092"/>
                    <a:pt x="13478" y="6497"/>
                    <a:pt x="15026" y="6116"/>
                  </a:cubicBezTo>
                  <a:cubicBezTo>
                    <a:pt x="15619" y="5969"/>
                    <a:pt x="16203" y="5897"/>
                    <a:pt x="16773" y="5897"/>
                  </a:cubicBezTo>
                  <a:close/>
                  <a:moveTo>
                    <a:pt x="30457" y="17177"/>
                  </a:moveTo>
                  <a:cubicBezTo>
                    <a:pt x="30564" y="17189"/>
                    <a:pt x="30659" y="17272"/>
                    <a:pt x="30659" y="17379"/>
                  </a:cubicBezTo>
                  <a:lnTo>
                    <a:pt x="30659" y="19367"/>
                  </a:lnTo>
                  <a:cubicBezTo>
                    <a:pt x="30659" y="19439"/>
                    <a:pt x="30612" y="19510"/>
                    <a:pt x="30552" y="19534"/>
                  </a:cubicBezTo>
                  <a:lnTo>
                    <a:pt x="30552" y="19546"/>
                  </a:lnTo>
                  <a:cubicBezTo>
                    <a:pt x="30528" y="19558"/>
                    <a:pt x="30493" y="19570"/>
                    <a:pt x="30457" y="19570"/>
                  </a:cubicBezTo>
                  <a:cubicBezTo>
                    <a:pt x="30350" y="19570"/>
                    <a:pt x="30266" y="19475"/>
                    <a:pt x="30266" y="19367"/>
                  </a:cubicBezTo>
                  <a:lnTo>
                    <a:pt x="30254" y="17379"/>
                  </a:lnTo>
                  <a:cubicBezTo>
                    <a:pt x="30254" y="17272"/>
                    <a:pt x="30350" y="17177"/>
                    <a:pt x="30457" y="17177"/>
                  </a:cubicBezTo>
                  <a:close/>
                  <a:moveTo>
                    <a:pt x="16961" y="0"/>
                  </a:moveTo>
                  <a:cubicBezTo>
                    <a:pt x="16310" y="0"/>
                    <a:pt x="15638" y="35"/>
                    <a:pt x="14943" y="103"/>
                  </a:cubicBezTo>
                  <a:cubicBezTo>
                    <a:pt x="13086" y="282"/>
                    <a:pt x="11419" y="746"/>
                    <a:pt x="9954" y="1484"/>
                  </a:cubicBezTo>
                  <a:cubicBezTo>
                    <a:pt x="7382" y="2782"/>
                    <a:pt x="5406" y="4913"/>
                    <a:pt x="4061" y="7890"/>
                  </a:cubicBezTo>
                  <a:cubicBezTo>
                    <a:pt x="2477" y="11390"/>
                    <a:pt x="2394" y="14772"/>
                    <a:pt x="2394" y="14807"/>
                  </a:cubicBezTo>
                  <a:cubicBezTo>
                    <a:pt x="2394" y="14903"/>
                    <a:pt x="2310" y="14986"/>
                    <a:pt x="2203" y="14998"/>
                  </a:cubicBezTo>
                  <a:lnTo>
                    <a:pt x="143" y="15093"/>
                  </a:lnTo>
                  <a:lnTo>
                    <a:pt x="1" y="20106"/>
                  </a:lnTo>
                  <a:lnTo>
                    <a:pt x="2691" y="20058"/>
                  </a:lnTo>
                  <a:lnTo>
                    <a:pt x="2691" y="18284"/>
                  </a:lnTo>
                  <a:cubicBezTo>
                    <a:pt x="2691" y="18177"/>
                    <a:pt x="2775" y="18082"/>
                    <a:pt x="2894" y="18082"/>
                  </a:cubicBezTo>
                  <a:cubicBezTo>
                    <a:pt x="3001" y="18082"/>
                    <a:pt x="3084" y="18177"/>
                    <a:pt x="3084" y="18284"/>
                  </a:cubicBezTo>
                  <a:lnTo>
                    <a:pt x="3096" y="20058"/>
                  </a:lnTo>
                  <a:lnTo>
                    <a:pt x="5525" y="20010"/>
                  </a:lnTo>
                  <a:lnTo>
                    <a:pt x="5525" y="18224"/>
                  </a:lnTo>
                  <a:cubicBezTo>
                    <a:pt x="5525" y="18105"/>
                    <a:pt x="5608" y="18022"/>
                    <a:pt x="5728" y="18022"/>
                  </a:cubicBezTo>
                  <a:cubicBezTo>
                    <a:pt x="5835" y="18022"/>
                    <a:pt x="5918" y="18105"/>
                    <a:pt x="5918" y="18213"/>
                  </a:cubicBezTo>
                  <a:lnTo>
                    <a:pt x="5918" y="19998"/>
                  </a:lnTo>
                  <a:lnTo>
                    <a:pt x="8133" y="19963"/>
                  </a:lnTo>
                  <a:lnTo>
                    <a:pt x="8133" y="18010"/>
                  </a:lnTo>
                  <a:cubicBezTo>
                    <a:pt x="8133" y="17903"/>
                    <a:pt x="8216" y="17820"/>
                    <a:pt x="8335" y="17820"/>
                  </a:cubicBezTo>
                  <a:cubicBezTo>
                    <a:pt x="8442" y="17820"/>
                    <a:pt x="8525" y="17903"/>
                    <a:pt x="8525" y="18022"/>
                  </a:cubicBezTo>
                  <a:lnTo>
                    <a:pt x="8537" y="19963"/>
                  </a:lnTo>
                  <a:lnTo>
                    <a:pt x="10966" y="19927"/>
                  </a:lnTo>
                  <a:lnTo>
                    <a:pt x="10966" y="17951"/>
                  </a:lnTo>
                  <a:cubicBezTo>
                    <a:pt x="10966" y="17843"/>
                    <a:pt x="11050" y="17760"/>
                    <a:pt x="11169" y="17748"/>
                  </a:cubicBezTo>
                  <a:cubicBezTo>
                    <a:pt x="11276" y="17748"/>
                    <a:pt x="11359" y="17843"/>
                    <a:pt x="11359" y="17951"/>
                  </a:cubicBezTo>
                  <a:lnTo>
                    <a:pt x="11359" y="19915"/>
                  </a:lnTo>
                  <a:lnTo>
                    <a:pt x="13609" y="19879"/>
                  </a:lnTo>
                  <a:lnTo>
                    <a:pt x="13609" y="17951"/>
                  </a:lnTo>
                  <a:cubicBezTo>
                    <a:pt x="13609" y="17843"/>
                    <a:pt x="13693" y="17760"/>
                    <a:pt x="13812" y="17760"/>
                  </a:cubicBezTo>
                  <a:cubicBezTo>
                    <a:pt x="13919" y="17760"/>
                    <a:pt x="14002" y="17843"/>
                    <a:pt x="14002" y="17951"/>
                  </a:cubicBezTo>
                  <a:lnTo>
                    <a:pt x="14014" y="19868"/>
                  </a:lnTo>
                  <a:lnTo>
                    <a:pt x="16503" y="19832"/>
                  </a:lnTo>
                  <a:lnTo>
                    <a:pt x="16503" y="17963"/>
                  </a:lnTo>
                  <a:cubicBezTo>
                    <a:pt x="16503" y="17855"/>
                    <a:pt x="16586" y="17760"/>
                    <a:pt x="16693" y="17760"/>
                  </a:cubicBezTo>
                  <a:cubicBezTo>
                    <a:pt x="16800" y="17760"/>
                    <a:pt x="16896" y="17855"/>
                    <a:pt x="16896" y="17963"/>
                  </a:cubicBezTo>
                  <a:lnTo>
                    <a:pt x="16896" y="19820"/>
                  </a:lnTo>
                  <a:lnTo>
                    <a:pt x="19277" y="19772"/>
                  </a:lnTo>
                  <a:lnTo>
                    <a:pt x="19277" y="17808"/>
                  </a:lnTo>
                  <a:cubicBezTo>
                    <a:pt x="19277" y="17701"/>
                    <a:pt x="19360" y="17617"/>
                    <a:pt x="19479" y="17617"/>
                  </a:cubicBezTo>
                  <a:cubicBezTo>
                    <a:pt x="19586" y="17617"/>
                    <a:pt x="19670" y="17701"/>
                    <a:pt x="19670" y="17808"/>
                  </a:cubicBezTo>
                  <a:lnTo>
                    <a:pt x="19670" y="19772"/>
                  </a:lnTo>
                  <a:lnTo>
                    <a:pt x="22099" y="19725"/>
                  </a:lnTo>
                  <a:lnTo>
                    <a:pt x="22099" y="19713"/>
                  </a:lnTo>
                  <a:lnTo>
                    <a:pt x="22099" y="17724"/>
                  </a:lnTo>
                  <a:cubicBezTo>
                    <a:pt x="22099" y="17617"/>
                    <a:pt x="22182" y="17534"/>
                    <a:pt x="22289" y="17522"/>
                  </a:cubicBezTo>
                  <a:cubicBezTo>
                    <a:pt x="22408" y="17522"/>
                    <a:pt x="22492" y="17617"/>
                    <a:pt x="22492" y="17724"/>
                  </a:cubicBezTo>
                  <a:lnTo>
                    <a:pt x="22492" y="19713"/>
                  </a:lnTo>
                  <a:lnTo>
                    <a:pt x="22492" y="19725"/>
                  </a:lnTo>
                  <a:lnTo>
                    <a:pt x="24670" y="19689"/>
                  </a:lnTo>
                  <a:cubicBezTo>
                    <a:pt x="24658" y="19665"/>
                    <a:pt x="24658" y="19629"/>
                    <a:pt x="24658" y="19606"/>
                  </a:cubicBezTo>
                  <a:lnTo>
                    <a:pt x="24658" y="17617"/>
                  </a:lnTo>
                  <a:cubicBezTo>
                    <a:pt x="24658" y="17510"/>
                    <a:pt x="24742" y="17427"/>
                    <a:pt x="24849" y="17427"/>
                  </a:cubicBezTo>
                  <a:cubicBezTo>
                    <a:pt x="24956" y="17427"/>
                    <a:pt x="25051" y="17510"/>
                    <a:pt x="25051" y="17617"/>
                  </a:cubicBezTo>
                  <a:lnTo>
                    <a:pt x="25051" y="19606"/>
                  </a:lnTo>
                  <a:cubicBezTo>
                    <a:pt x="25051" y="19629"/>
                    <a:pt x="25051" y="19653"/>
                    <a:pt x="25039" y="19677"/>
                  </a:cubicBezTo>
                  <a:lnTo>
                    <a:pt x="27552" y="19629"/>
                  </a:lnTo>
                  <a:lnTo>
                    <a:pt x="27552" y="17701"/>
                  </a:lnTo>
                  <a:cubicBezTo>
                    <a:pt x="27552" y="17593"/>
                    <a:pt x="27635" y="17498"/>
                    <a:pt x="27754" y="17498"/>
                  </a:cubicBezTo>
                  <a:cubicBezTo>
                    <a:pt x="27861" y="17498"/>
                    <a:pt x="27956" y="17582"/>
                    <a:pt x="27956" y="17689"/>
                  </a:cubicBezTo>
                  <a:lnTo>
                    <a:pt x="27956" y="19629"/>
                  </a:lnTo>
                  <a:lnTo>
                    <a:pt x="32874" y="19534"/>
                  </a:lnTo>
                  <a:lnTo>
                    <a:pt x="32481" y="15522"/>
                  </a:lnTo>
                  <a:lnTo>
                    <a:pt x="32374" y="14462"/>
                  </a:lnTo>
                  <a:lnTo>
                    <a:pt x="30195" y="14510"/>
                  </a:lnTo>
                  <a:cubicBezTo>
                    <a:pt x="30147" y="14510"/>
                    <a:pt x="30088" y="14486"/>
                    <a:pt x="30052" y="14450"/>
                  </a:cubicBezTo>
                  <a:cubicBezTo>
                    <a:pt x="30016" y="14414"/>
                    <a:pt x="29992" y="14367"/>
                    <a:pt x="29992" y="14307"/>
                  </a:cubicBezTo>
                  <a:cubicBezTo>
                    <a:pt x="29992" y="14236"/>
                    <a:pt x="30052" y="7164"/>
                    <a:pt x="25551" y="3020"/>
                  </a:cubicBezTo>
                  <a:cubicBezTo>
                    <a:pt x="23370" y="1009"/>
                    <a:pt x="20492" y="0"/>
                    <a:pt x="169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0"/>
            <p:cNvSpPr/>
            <p:nvPr/>
          </p:nvSpPr>
          <p:spPr>
            <a:xfrm rot="-1421393">
              <a:off x="7647231" y="3783646"/>
              <a:ext cx="980404" cy="555365"/>
            </a:xfrm>
            <a:custGeom>
              <a:avLst/>
              <a:gdLst/>
              <a:ahLst/>
              <a:cxnLst/>
              <a:rect l="l" t="t" r="r" b="b"/>
              <a:pathLst>
                <a:path w="32874" h="18622" extrusionOk="0">
                  <a:moveTo>
                    <a:pt x="9954" y="0"/>
                  </a:moveTo>
                  <a:cubicBezTo>
                    <a:pt x="7382" y="1286"/>
                    <a:pt x="5406" y="3429"/>
                    <a:pt x="4061" y="6406"/>
                  </a:cubicBezTo>
                  <a:cubicBezTo>
                    <a:pt x="2465" y="9894"/>
                    <a:pt x="2382" y="13276"/>
                    <a:pt x="2382" y="13311"/>
                  </a:cubicBezTo>
                  <a:cubicBezTo>
                    <a:pt x="2382" y="13419"/>
                    <a:pt x="2298" y="13502"/>
                    <a:pt x="2203" y="13514"/>
                  </a:cubicBezTo>
                  <a:lnTo>
                    <a:pt x="143" y="13609"/>
                  </a:lnTo>
                  <a:lnTo>
                    <a:pt x="1" y="18622"/>
                  </a:lnTo>
                  <a:lnTo>
                    <a:pt x="2691" y="18574"/>
                  </a:lnTo>
                  <a:lnTo>
                    <a:pt x="2691" y="16800"/>
                  </a:lnTo>
                  <a:cubicBezTo>
                    <a:pt x="2691" y="16693"/>
                    <a:pt x="2775" y="16598"/>
                    <a:pt x="2882" y="16598"/>
                  </a:cubicBezTo>
                  <a:cubicBezTo>
                    <a:pt x="3001" y="16598"/>
                    <a:pt x="3084" y="16693"/>
                    <a:pt x="3084" y="16800"/>
                  </a:cubicBezTo>
                  <a:lnTo>
                    <a:pt x="3084" y="18562"/>
                  </a:lnTo>
                  <a:lnTo>
                    <a:pt x="5525" y="18526"/>
                  </a:lnTo>
                  <a:lnTo>
                    <a:pt x="5525" y="16729"/>
                  </a:lnTo>
                  <a:cubicBezTo>
                    <a:pt x="5525" y="16621"/>
                    <a:pt x="5608" y="16538"/>
                    <a:pt x="5716" y="16538"/>
                  </a:cubicBezTo>
                  <a:cubicBezTo>
                    <a:pt x="5823" y="16538"/>
                    <a:pt x="5918" y="16621"/>
                    <a:pt x="5918" y="16729"/>
                  </a:cubicBezTo>
                  <a:lnTo>
                    <a:pt x="5918" y="18514"/>
                  </a:lnTo>
                  <a:lnTo>
                    <a:pt x="8132" y="18479"/>
                  </a:lnTo>
                  <a:lnTo>
                    <a:pt x="8132" y="16526"/>
                  </a:lnTo>
                  <a:cubicBezTo>
                    <a:pt x="8132" y="16419"/>
                    <a:pt x="8216" y="16336"/>
                    <a:pt x="8323" y="16336"/>
                  </a:cubicBezTo>
                  <a:cubicBezTo>
                    <a:pt x="8430" y="16336"/>
                    <a:pt x="8525" y="16419"/>
                    <a:pt x="8525" y="16526"/>
                  </a:cubicBezTo>
                  <a:lnTo>
                    <a:pt x="8525" y="18479"/>
                  </a:lnTo>
                  <a:lnTo>
                    <a:pt x="10966" y="18431"/>
                  </a:lnTo>
                  <a:lnTo>
                    <a:pt x="10966" y="16467"/>
                  </a:lnTo>
                  <a:cubicBezTo>
                    <a:pt x="10966" y="16359"/>
                    <a:pt x="11050" y="16264"/>
                    <a:pt x="11157" y="16264"/>
                  </a:cubicBezTo>
                  <a:cubicBezTo>
                    <a:pt x="11264" y="16264"/>
                    <a:pt x="11359" y="16359"/>
                    <a:pt x="11359" y="16467"/>
                  </a:cubicBezTo>
                  <a:lnTo>
                    <a:pt x="11359" y="18431"/>
                  </a:lnTo>
                  <a:lnTo>
                    <a:pt x="13609" y="18384"/>
                  </a:lnTo>
                  <a:lnTo>
                    <a:pt x="13609" y="16467"/>
                  </a:lnTo>
                  <a:cubicBezTo>
                    <a:pt x="13609" y="16359"/>
                    <a:pt x="13693" y="16264"/>
                    <a:pt x="13800" y="16264"/>
                  </a:cubicBezTo>
                  <a:cubicBezTo>
                    <a:pt x="13919" y="16264"/>
                    <a:pt x="14002" y="16359"/>
                    <a:pt x="14002" y="16467"/>
                  </a:cubicBezTo>
                  <a:lnTo>
                    <a:pt x="14002" y="18384"/>
                  </a:lnTo>
                  <a:lnTo>
                    <a:pt x="16503" y="18336"/>
                  </a:lnTo>
                  <a:lnTo>
                    <a:pt x="16491" y="16479"/>
                  </a:lnTo>
                  <a:cubicBezTo>
                    <a:pt x="16491" y="16359"/>
                    <a:pt x="16586" y="16276"/>
                    <a:pt x="16693" y="16276"/>
                  </a:cubicBezTo>
                  <a:cubicBezTo>
                    <a:pt x="16800" y="16276"/>
                    <a:pt x="16895" y="16359"/>
                    <a:pt x="16895" y="16479"/>
                  </a:cubicBezTo>
                  <a:lnTo>
                    <a:pt x="16895" y="18336"/>
                  </a:lnTo>
                  <a:lnTo>
                    <a:pt x="19277" y="18288"/>
                  </a:lnTo>
                  <a:lnTo>
                    <a:pt x="19277" y="16324"/>
                  </a:lnTo>
                  <a:cubicBezTo>
                    <a:pt x="19277" y="16217"/>
                    <a:pt x="19360" y="16121"/>
                    <a:pt x="19467" y="16121"/>
                  </a:cubicBezTo>
                  <a:cubicBezTo>
                    <a:pt x="19574" y="16121"/>
                    <a:pt x="19670" y="16217"/>
                    <a:pt x="19670" y="16324"/>
                  </a:cubicBezTo>
                  <a:lnTo>
                    <a:pt x="19670" y="18288"/>
                  </a:lnTo>
                  <a:lnTo>
                    <a:pt x="22099" y="18241"/>
                  </a:lnTo>
                  <a:cubicBezTo>
                    <a:pt x="22099" y="18241"/>
                    <a:pt x="22099" y="18229"/>
                    <a:pt x="22099" y="18229"/>
                  </a:cubicBezTo>
                  <a:lnTo>
                    <a:pt x="22099" y="16240"/>
                  </a:lnTo>
                  <a:cubicBezTo>
                    <a:pt x="22099" y="16133"/>
                    <a:pt x="22182" y="16038"/>
                    <a:pt x="22289" y="16038"/>
                  </a:cubicBezTo>
                  <a:cubicBezTo>
                    <a:pt x="22396" y="16038"/>
                    <a:pt x="22491" y="16121"/>
                    <a:pt x="22491" y="16240"/>
                  </a:cubicBezTo>
                  <a:lnTo>
                    <a:pt x="22491" y="18217"/>
                  </a:lnTo>
                  <a:lnTo>
                    <a:pt x="22491" y="18229"/>
                  </a:lnTo>
                  <a:lnTo>
                    <a:pt x="24670" y="18193"/>
                  </a:lnTo>
                  <a:cubicBezTo>
                    <a:pt x="24658" y="18169"/>
                    <a:pt x="24658" y="18145"/>
                    <a:pt x="24658" y="18122"/>
                  </a:cubicBezTo>
                  <a:lnTo>
                    <a:pt x="24646" y="16133"/>
                  </a:lnTo>
                  <a:cubicBezTo>
                    <a:pt x="24646" y="16026"/>
                    <a:pt x="24742" y="15931"/>
                    <a:pt x="24849" y="15931"/>
                  </a:cubicBezTo>
                  <a:cubicBezTo>
                    <a:pt x="24956" y="15931"/>
                    <a:pt x="25039" y="16026"/>
                    <a:pt x="25039" y="16133"/>
                  </a:cubicBezTo>
                  <a:lnTo>
                    <a:pt x="25051" y="18122"/>
                  </a:lnTo>
                  <a:cubicBezTo>
                    <a:pt x="25051" y="18145"/>
                    <a:pt x="25039" y="18169"/>
                    <a:pt x="25039" y="18193"/>
                  </a:cubicBezTo>
                  <a:lnTo>
                    <a:pt x="27552" y="18145"/>
                  </a:lnTo>
                  <a:lnTo>
                    <a:pt x="27552" y="16217"/>
                  </a:lnTo>
                  <a:lnTo>
                    <a:pt x="27552" y="16205"/>
                  </a:lnTo>
                  <a:cubicBezTo>
                    <a:pt x="27552" y="16098"/>
                    <a:pt x="27647" y="16014"/>
                    <a:pt x="27754" y="16014"/>
                  </a:cubicBezTo>
                  <a:cubicBezTo>
                    <a:pt x="27861" y="16014"/>
                    <a:pt x="27944" y="16098"/>
                    <a:pt x="27944" y="16205"/>
                  </a:cubicBezTo>
                  <a:lnTo>
                    <a:pt x="27956" y="18133"/>
                  </a:lnTo>
                  <a:lnTo>
                    <a:pt x="32874" y="18050"/>
                  </a:lnTo>
                  <a:lnTo>
                    <a:pt x="32481" y="14038"/>
                  </a:lnTo>
                  <a:cubicBezTo>
                    <a:pt x="30956" y="14413"/>
                    <a:pt x="29390" y="14594"/>
                    <a:pt x="27823" y="14594"/>
                  </a:cubicBezTo>
                  <a:cubicBezTo>
                    <a:pt x="24116" y="14594"/>
                    <a:pt x="20402" y="13579"/>
                    <a:pt x="17205" y="11704"/>
                  </a:cubicBezTo>
                  <a:lnTo>
                    <a:pt x="8394" y="12157"/>
                  </a:lnTo>
                  <a:cubicBezTo>
                    <a:pt x="8335" y="12157"/>
                    <a:pt x="8275" y="12145"/>
                    <a:pt x="8240" y="12097"/>
                  </a:cubicBezTo>
                  <a:cubicBezTo>
                    <a:pt x="8204" y="12061"/>
                    <a:pt x="8180" y="12014"/>
                    <a:pt x="8180" y="11954"/>
                  </a:cubicBezTo>
                  <a:cubicBezTo>
                    <a:pt x="8180" y="11895"/>
                    <a:pt x="8228" y="10513"/>
                    <a:pt x="9097" y="8906"/>
                  </a:cubicBezTo>
                  <a:cubicBezTo>
                    <a:pt x="9537" y="8085"/>
                    <a:pt x="10240" y="7120"/>
                    <a:pt x="11371" y="6287"/>
                  </a:cubicBezTo>
                  <a:cubicBezTo>
                    <a:pt x="10633" y="4941"/>
                    <a:pt x="10359" y="3525"/>
                    <a:pt x="10216" y="1727"/>
                  </a:cubicBezTo>
                  <a:cubicBezTo>
                    <a:pt x="10168" y="1072"/>
                    <a:pt x="10085" y="488"/>
                    <a:pt x="9954" y="0"/>
                  </a:cubicBezTo>
                  <a:close/>
                </a:path>
              </a:pathLst>
            </a:custGeom>
            <a:solidFill>
              <a:srgbClr val="51B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0"/>
            <p:cNvSpPr/>
            <p:nvPr/>
          </p:nvSpPr>
          <p:spPr>
            <a:xfrm rot="-1421393">
              <a:off x="7878732" y="3918431"/>
              <a:ext cx="490023" cy="231338"/>
            </a:xfrm>
            <a:custGeom>
              <a:avLst/>
              <a:gdLst/>
              <a:ahLst/>
              <a:cxnLst/>
              <a:rect l="l" t="t" r="r" b="b"/>
              <a:pathLst>
                <a:path w="16431" h="7757" extrusionOk="0">
                  <a:moveTo>
                    <a:pt x="8627" y="386"/>
                  </a:moveTo>
                  <a:cubicBezTo>
                    <a:pt x="10577" y="386"/>
                    <a:pt x="12334" y="1295"/>
                    <a:pt x="13859" y="3089"/>
                  </a:cubicBezTo>
                  <a:cubicBezTo>
                    <a:pt x="15026" y="4458"/>
                    <a:pt x="15705" y="5971"/>
                    <a:pt x="15943" y="6554"/>
                  </a:cubicBezTo>
                  <a:lnTo>
                    <a:pt x="417" y="7340"/>
                  </a:lnTo>
                  <a:cubicBezTo>
                    <a:pt x="465" y="6899"/>
                    <a:pt x="643" y="5851"/>
                    <a:pt x="1262" y="4685"/>
                  </a:cubicBezTo>
                  <a:cubicBezTo>
                    <a:pt x="2024" y="3268"/>
                    <a:pt x="3620" y="1422"/>
                    <a:pt x="6942" y="601"/>
                  </a:cubicBezTo>
                  <a:cubicBezTo>
                    <a:pt x="7518" y="457"/>
                    <a:pt x="8080" y="386"/>
                    <a:pt x="8627" y="386"/>
                  </a:cubicBezTo>
                  <a:close/>
                  <a:moveTo>
                    <a:pt x="8593" y="1"/>
                  </a:moveTo>
                  <a:cubicBezTo>
                    <a:pt x="8023" y="1"/>
                    <a:pt x="7439" y="73"/>
                    <a:pt x="6846" y="220"/>
                  </a:cubicBezTo>
                  <a:cubicBezTo>
                    <a:pt x="3393" y="1077"/>
                    <a:pt x="1715" y="3018"/>
                    <a:pt x="917" y="4494"/>
                  </a:cubicBezTo>
                  <a:cubicBezTo>
                    <a:pt x="48" y="6101"/>
                    <a:pt x="0" y="7483"/>
                    <a:pt x="0" y="7542"/>
                  </a:cubicBezTo>
                  <a:cubicBezTo>
                    <a:pt x="0" y="7602"/>
                    <a:pt x="24" y="7661"/>
                    <a:pt x="60" y="7697"/>
                  </a:cubicBezTo>
                  <a:cubicBezTo>
                    <a:pt x="107" y="7733"/>
                    <a:pt x="155" y="7756"/>
                    <a:pt x="215" y="7756"/>
                  </a:cubicBezTo>
                  <a:lnTo>
                    <a:pt x="16240" y="6935"/>
                  </a:lnTo>
                  <a:cubicBezTo>
                    <a:pt x="16264" y="6935"/>
                    <a:pt x="16300" y="6923"/>
                    <a:pt x="16324" y="6911"/>
                  </a:cubicBezTo>
                  <a:cubicBezTo>
                    <a:pt x="16347" y="6899"/>
                    <a:pt x="16371" y="6875"/>
                    <a:pt x="16395" y="6852"/>
                  </a:cubicBezTo>
                  <a:cubicBezTo>
                    <a:pt x="16431" y="6792"/>
                    <a:pt x="16431" y="6733"/>
                    <a:pt x="16419" y="6673"/>
                  </a:cubicBezTo>
                  <a:cubicBezTo>
                    <a:pt x="16383" y="6590"/>
                    <a:pt x="15693" y="4625"/>
                    <a:pt x="14169" y="2839"/>
                  </a:cubicBezTo>
                  <a:cubicBezTo>
                    <a:pt x="12572" y="962"/>
                    <a:pt x="10667" y="1"/>
                    <a:pt x="8593" y="1"/>
                  </a:cubicBezTo>
                  <a:close/>
                </a:path>
              </a:pathLst>
            </a:custGeom>
            <a:solidFill>
              <a:srgbClr val="222020"/>
            </a:solidFill>
            <a:ln w="1200" cap="flat" cmpd="sng">
              <a:solidFill>
                <a:srgbClr val="22202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0"/>
            <p:cNvSpPr/>
            <p:nvPr/>
          </p:nvSpPr>
          <p:spPr>
            <a:xfrm rot="-1421393">
              <a:off x="8604669" y="4064750"/>
              <a:ext cx="12108" cy="71039"/>
            </a:xfrm>
            <a:custGeom>
              <a:avLst/>
              <a:gdLst/>
              <a:ahLst/>
              <a:cxnLst/>
              <a:rect l="l" t="t" r="r" b="b"/>
              <a:pathLst>
                <a:path w="406" h="2382" extrusionOk="0">
                  <a:moveTo>
                    <a:pt x="203" y="1"/>
                  </a:moveTo>
                  <a:cubicBezTo>
                    <a:pt x="96" y="1"/>
                    <a:pt x="0" y="96"/>
                    <a:pt x="0" y="203"/>
                  </a:cubicBezTo>
                  <a:lnTo>
                    <a:pt x="12" y="2191"/>
                  </a:lnTo>
                  <a:cubicBezTo>
                    <a:pt x="12" y="2299"/>
                    <a:pt x="96" y="2382"/>
                    <a:pt x="203" y="2382"/>
                  </a:cubicBezTo>
                  <a:cubicBezTo>
                    <a:pt x="239" y="2382"/>
                    <a:pt x="274" y="2382"/>
                    <a:pt x="298" y="2358"/>
                  </a:cubicBezTo>
                  <a:cubicBezTo>
                    <a:pt x="358" y="2334"/>
                    <a:pt x="405" y="2263"/>
                    <a:pt x="405" y="2191"/>
                  </a:cubicBezTo>
                  <a:lnTo>
                    <a:pt x="405" y="203"/>
                  </a:lnTo>
                  <a:cubicBezTo>
                    <a:pt x="405" y="96"/>
                    <a:pt x="310" y="1"/>
                    <a:pt x="203" y="1"/>
                  </a:cubicBezTo>
                  <a:close/>
                </a:path>
              </a:pathLst>
            </a:custGeom>
            <a:solidFill>
              <a:srgbClr val="22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50"/>
            <p:cNvSpPr/>
            <p:nvPr/>
          </p:nvSpPr>
          <p:spPr>
            <a:xfrm rot="-1421393">
              <a:off x="7624132" y="3727359"/>
              <a:ext cx="1008796" cy="627358"/>
            </a:xfrm>
            <a:custGeom>
              <a:avLst/>
              <a:gdLst/>
              <a:ahLst/>
              <a:cxnLst/>
              <a:rect l="l" t="t" r="r" b="b"/>
              <a:pathLst>
                <a:path w="33826" h="21036" extrusionOk="0">
                  <a:moveTo>
                    <a:pt x="17429" y="526"/>
                  </a:moveTo>
                  <a:cubicBezTo>
                    <a:pt x="20941" y="526"/>
                    <a:pt x="23807" y="1532"/>
                    <a:pt x="25968" y="3522"/>
                  </a:cubicBezTo>
                  <a:cubicBezTo>
                    <a:pt x="30433" y="7630"/>
                    <a:pt x="30397" y="14702"/>
                    <a:pt x="30397" y="14773"/>
                  </a:cubicBezTo>
                  <a:cubicBezTo>
                    <a:pt x="30397" y="14845"/>
                    <a:pt x="30421" y="14916"/>
                    <a:pt x="30468" y="14964"/>
                  </a:cubicBezTo>
                  <a:cubicBezTo>
                    <a:pt x="30528" y="15011"/>
                    <a:pt x="30587" y="15035"/>
                    <a:pt x="30659" y="15035"/>
                  </a:cubicBezTo>
                  <a:lnTo>
                    <a:pt x="32778" y="15000"/>
                  </a:lnTo>
                  <a:lnTo>
                    <a:pt x="33266" y="19941"/>
                  </a:lnTo>
                  <a:lnTo>
                    <a:pt x="28420" y="20024"/>
                  </a:lnTo>
                  <a:lnTo>
                    <a:pt x="28420" y="18155"/>
                  </a:lnTo>
                  <a:cubicBezTo>
                    <a:pt x="28420" y="18048"/>
                    <a:pt x="28325" y="17964"/>
                    <a:pt x="28218" y="17964"/>
                  </a:cubicBezTo>
                  <a:cubicBezTo>
                    <a:pt x="28111" y="17964"/>
                    <a:pt x="28028" y="18048"/>
                    <a:pt x="28028" y="18155"/>
                  </a:cubicBezTo>
                  <a:lnTo>
                    <a:pt x="28028" y="20036"/>
                  </a:lnTo>
                  <a:lnTo>
                    <a:pt x="25515" y="20072"/>
                  </a:lnTo>
                  <a:lnTo>
                    <a:pt x="25515" y="18083"/>
                  </a:lnTo>
                  <a:cubicBezTo>
                    <a:pt x="25515" y="17976"/>
                    <a:pt x="25432" y="17881"/>
                    <a:pt x="25313" y="17881"/>
                  </a:cubicBezTo>
                  <a:cubicBezTo>
                    <a:pt x="25206" y="17881"/>
                    <a:pt x="25122" y="17976"/>
                    <a:pt x="25122" y="18083"/>
                  </a:cubicBezTo>
                  <a:lnTo>
                    <a:pt x="25122" y="20072"/>
                  </a:lnTo>
                  <a:cubicBezTo>
                    <a:pt x="25122" y="20072"/>
                    <a:pt x="25122" y="20083"/>
                    <a:pt x="25122" y="20083"/>
                  </a:cubicBezTo>
                  <a:lnTo>
                    <a:pt x="22967" y="20119"/>
                  </a:lnTo>
                  <a:lnTo>
                    <a:pt x="22967" y="18190"/>
                  </a:lnTo>
                  <a:cubicBezTo>
                    <a:pt x="22967" y="18083"/>
                    <a:pt x="22872" y="17988"/>
                    <a:pt x="22765" y="17988"/>
                  </a:cubicBezTo>
                  <a:cubicBezTo>
                    <a:pt x="22658" y="17988"/>
                    <a:pt x="22563" y="18083"/>
                    <a:pt x="22563" y="18190"/>
                  </a:cubicBezTo>
                  <a:lnTo>
                    <a:pt x="22575" y="20131"/>
                  </a:lnTo>
                  <a:lnTo>
                    <a:pt x="20146" y="20167"/>
                  </a:lnTo>
                  <a:lnTo>
                    <a:pt x="20134" y="18274"/>
                  </a:lnTo>
                  <a:cubicBezTo>
                    <a:pt x="20134" y="18155"/>
                    <a:pt x="20050" y="18071"/>
                    <a:pt x="19943" y="18071"/>
                  </a:cubicBezTo>
                  <a:cubicBezTo>
                    <a:pt x="19836" y="18071"/>
                    <a:pt x="19741" y="18167"/>
                    <a:pt x="19741" y="18274"/>
                  </a:cubicBezTo>
                  <a:lnTo>
                    <a:pt x="19741" y="20179"/>
                  </a:lnTo>
                  <a:lnTo>
                    <a:pt x="17360" y="20214"/>
                  </a:lnTo>
                  <a:lnTo>
                    <a:pt x="17360" y="18417"/>
                  </a:lnTo>
                  <a:cubicBezTo>
                    <a:pt x="17360" y="18309"/>
                    <a:pt x="17276" y="18226"/>
                    <a:pt x="17157" y="18226"/>
                  </a:cubicBezTo>
                  <a:cubicBezTo>
                    <a:pt x="17050" y="18226"/>
                    <a:pt x="16967" y="18309"/>
                    <a:pt x="16967" y="18417"/>
                  </a:cubicBezTo>
                  <a:lnTo>
                    <a:pt x="16967" y="20226"/>
                  </a:lnTo>
                  <a:lnTo>
                    <a:pt x="14478" y="20262"/>
                  </a:lnTo>
                  <a:lnTo>
                    <a:pt x="14466" y="18417"/>
                  </a:lnTo>
                  <a:cubicBezTo>
                    <a:pt x="14466" y="18298"/>
                    <a:pt x="14383" y="18214"/>
                    <a:pt x="14276" y="18214"/>
                  </a:cubicBezTo>
                  <a:cubicBezTo>
                    <a:pt x="14157" y="18214"/>
                    <a:pt x="14073" y="18298"/>
                    <a:pt x="14073" y="18417"/>
                  </a:cubicBezTo>
                  <a:lnTo>
                    <a:pt x="14073" y="20274"/>
                  </a:lnTo>
                  <a:lnTo>
                    <a:pt x="11823" y="20310"/>
                  </a:lnTo>
                  <a:lnTo>
                    <a:pt x="11823" y="18417"/>
                  </a:lnTo>
                  <a:cubicBezTo>
                    <a:pt x="11823" y="18298"/>
                    <a:pt x="11728" y="18214"/>
                    <a:pt x="11621" y="18214"/>
                  </a:cubicBezTo>
                  <a:cubicBezTo>
                    <a:pt x="11514" y="18214"/>
                    <a:pt x="11430" y="18298"/>
                    <a:pt x="11430" y="18417"/>
                  </a:cubicBezTo>
                  <a:lnTo>
                    <a:pt x="11430" y="20322"/>
                  </a:lnTo>
                  <a:lnTo>
                    <a:pt x="8989" y="20357"/>
                  </a:lnTo>
                  <a:lnTo>
                    <a:pt x="8989" y="18476"/>
                  </a:lnTo>
                  <a:cubicBezTo>
                    <a:pt x="8989" y="18369"/>
                    <a:pt x="8894" y="18274"/>
                    <a:pt x="8787" y="18274"/>
                  </a:cubicBezTo>
                  <a:cubicBezTo>
                    <a:pt x="8680" y="18274"/>
                    <a:pt x="8597" y="18369"/>
                    <a:pt x="8597" y="18476"/>
                  </a:cubicBezTo>
                  <a:lnTo>
                    <a:pt x="8597" y="20369"/>
                  </a:lnTo>
                  <a:lnTo>
                    <a:pt x="6382" y="20405"/>
                  </a:lnTo>
                  <a:lnTo>
                    <a:pt x="6382" y="18679"/>
                  </a:lnTo>
                  <a:cubicBezTo>
                    <a:pt x="6382" y="18571"/>
                    <a:pt x="6287" y="18476"/>
                    <a:pt x="6180" y="18476"/>
                  </a:cubicBezTo>
                  <a:cubicBezTo>
                    <a:pt x="6072" y="18476"/>
                    <a:pt x="5989" y="18571"/>
                    <a:pt x="5989" y="18679"/>
                  </a:cubicBezTo>
                  <a:lnTo>
                    <a:pt x="5989" y="20405"/>
                  </a:lnTo>
                  <a:lnTo>
                    <a:pt x="3548" y="20453"/>
                  </a:lnTo>
                  <a:lnTo>
                    <a:pt x="3548" y="18738"/>
                  </a:lnTo>
                  <a:cubicBezTo>
                    <a:pt x="3548" y="18631"/>
                    <a:pt x="3465" y="18548"/>
                    <a:pt x="3346" y="18548"/>
                  </a:cubicBezTo>
                  <a:cubicBezTo>
                    <a:pt x="3239" y="18548"/>
                    <a:pt x="3155" y="18631"/>
                    <a:pt x="3155" y="18738"/>
                  </a:cubicBezTo>
                  <a:lnTo>
                    <a:pt x="3155" y="20453"/>
                  </a:lnTo>
                  <a:lnTo>
                    <a:pt x="524" y="20500"/>
                  </a:lnTo>
                  <a:lnTo>
                    <a:pt x="667" y="15607"/>
                  </a:lnTo>
                  <a:lnTo>
                    <a:pt x="667" y="15619"/>
                  </a:lnTo>
                  <a:lnTo>
                    <a:pt x="2667" y="15523"/>
                  </a:lnTo>
                  <a:cubicBezTo>
                    <a:pt x="2810" y="15511"/>
                    <a:pt x="2917" y="15404"/>
                    <a:pt x="2917" y="15261"/>
                  </a:cubicBezTo>
                  <a:cubicBezTo>
                    <a:pt x="2917" y="15130"/>
                    <a:pt x="3024" y="11809"/>
                    <a:pt x="4584" y="8380"/>
                  </a:cubicBezTo>
                  <a:cubicBezTo>
                    <a:pt x="6692" y="3736"/>
                    <a:pt x="10335" y="1129"/>
                    <a:pt x="15419" y="629"/>
                  </a:cubicBezTo>
                  <a:cubicBezTo>
                    <a:pt x="16111" y="560"/>
                    <a:pt x="16781" y="526"/>
                    <a:pt x="17429" y="526"/>
                  </a:cubicBezTo>
                  <a:close/>
                  <a:moveTo>
                    <a:pt x="17423" y="1"/>
                  </a:moveTo>
                  <a:cubicBezTo>
                    <a:pt x="16761" y="1"/>
                    <a:pt x="16077" y="35"/>
                    <a:pt x="15371" y="105"/>
                  </a:cubicBezTo>
                  <a:cubicBezTo>
                    <a:pt x="12466" y="391"/>
                    <a:pt x="9978" y="1367"/>
                    <a:pt x="7977" y="3010"/>
                  </a:cubicBezTo>
                  <a:cubicBezTo>
                    <a:pt x="6370" y="4320"/>
                    <a:pt x="5072" y="6046"/>
                    <a:pt x="4108" y="8165"/>
                  </a:cubicBezTo>
                  <a:cubicBezTo>
                    <a:pt x="2739" y="11178"/>
                    <a:pt x="2465" y="14095"/>
                    <a:pt x="2405" y="15011"/>
                  </a:cubicBezTo>
                  <a:lnTo>
                    <a:pt x="405" y="15107"/>
                  </a:lnTo>
                  <a:cubicBezTo>
                    <a:pt x="262" y="15107"/>
                    <a:pt x="155" y="15226"/>
                    <a:pt x="155" y="15357"/>
                  </a:cubicBezTo>
                  <a:lnTo>
                    <a:pt x="0" y="20762"/>
                  </a:lnTo>
                  <a:cubicBezTo>
                    <a:pt x="0" y="20834"/>
                    <a:pt x="24" y="20905"/>
                    <a:pt x="84" y="20953"/>
                  </a:cubicBezTo>
                  <a:cubicBezTo>
                    <a:pt x="107" y="20976"/>
                    <a:pt x="143" y="21000"/>
                    <a:pt x="167" y="21012"/>
                  </a:cubicBezTo>
                  <a:cubicBezTo>
                    <a:pt x="203" y="21024"/>
                    <a:pt x="238" y="21036"/>
                    <a:pt x="274" y="21036"/>
                  </a:cubicBezTo>
                  <a:lnTo>
                    <a:pt x="33564" y="20464"/>
                  </a:lnTo>
                  <a:cubicBezTo>
                    <a:pt x="33600" y="20464"/>
                    <a:pt x="33647" y="20453"/>
                    <a:pt x="33683" y="20429"/>
                  </a:cubicBezTo>
                  <a:cubicBezTo>
                    <a:pt x="33707" y="20417"/>
                    <a:pt x="33731" y="20393"/>
                    <a:pt x="33754" y="20369"/>
                  </a:cubicBezTo>
                  <a:cubicBezTo>
                    <a:pt x="33802" y="20322"/>
                    <a:pt x="33826" y="20250"/>
                    <a:pt x="33814" y="20167"/>
                  </a:cubicBezTo>
                  <a:lnTo>
                    <a:pt x="33278" y="14702"/>
                  </a:lnTo>
                  <a:cubicBezTo>
                    <a:pt x="33266" y="14559"/>
                    <a:pt x="33147" y="14464"/>
                    <a:pt x="33016" y="14464"/>
                  </a:cubicBezTo>
                  <a:lnTo>
                    <a:pt x="30921" y="14511"/>
                  </a:lnTo>
                  <a:cubicBezTo>
                    <a:pt x="30909" y="13904"/>
                    <a:pt x="30826" y="12416"/>
                    <a:pt x="30385" y="10594"/>
                  </a:cubicBezTo>
                  <a:cubicBezTo>
                    <a:pt x="29885" y="8427"/>
                    <a:pt x="28766" y="5391"/>
                    <a:pt x="26325" y="3141"/>
                  </a:cubicBezTo>
                  <a:cubicBezTo>
                    <a:pt x="24057" y="1055"/>
                    <a:pt x="21073" y="1"/>
                    <a:pt x="17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2" name="Google Shape;1272;p50"/>
          <p:cNvGrpSpPr/>
          <p:nvPr/>
        </p:nvGrpSpPr>
        <p:grpSpPr>
          <a:xfrm rot="1676836">
            <a:off x="8023519" y="729819"/>
            <a:ext cx="499598" cy="763505"/>
            <a:chOff x="1613275" y="1235350"/>
            <a:chExt cx="389975" cy="595975"/>
          </a:xfrm>
        </p:grpSpPr>
        <p:sp>
          <p:nvSpPr>
            <p:cNvPr id="1273" name="Google Shape;1273;p50"/>
            <p:cNvSpPr/>
            <p:nvPr/>
          </p:nvSpPr>
          <p:spPr>
            <a:xfrm>
              <a:off x="1614775" y="1607150"/>
              <a:ext cx="386600" cy="198275"/>
            </a:xfrm>
            <a:custGeom>
              <a:avLst/>
              <a:gdLst/>
              <a:ahLst/>
              <a:cxnLst/>
              <a:rect l="l" t="t" r="r" b="b"/>
              <a:pathLst>
                <a:path w="15464" h="7931" extrusionOk="0">
                  <a:moveTo>
                    <a:pt x="14622" y="1"/>
                  </a:moveTo>
                  <a:cubicBezTo>
                    <a:pt x="14610" y="1"/>
                    <a:pt x="14598" y="1"/>
                    <a:pt x="14586" y="1"/>
                  </a:cubicBezTo>
                  <a:lnTo>
                    <a:pt x="786" y="549"/>
                  </a:lnTo>
                  <a:cubicBezTo>
                    <a:pt x="310" y="573"/>
                    <a:pt x="0" y="1037"/>
                    <a:pt x="155" y="1490"/>
                  </a:cubicBezTo>
                  <a:lnTo>
                    <a:pt x="2513" y="7931"/>
                  </a:lnTo>
                  <a:lnTo>
                    <a:pt x="13609" y="7490"/>
                  </a:lnTo>
                  <a:lnTo>
                    <a:pt x="15336" y="930"/>
                  </a:lnTo>
                  <a:cubicBezTo>
                    <a:pt x="15463" y="454"/>
                    <a:pt x="15104" y="1"/>
                    <a:pt x="14622" y="1"/>
                  </a:cubicBezTo>
                  <a:close/>
                </a:path>
              </a:pathLst>
            </a:custGeom>
            <a:solidFill>
              <a:srgbClr val="FBE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50"/>
            <p:cNvSpPr/>
            <p:nvPr/>
          </p:nvSpPr>
          <p:spPr>
            <a:xfrm>
              <a:off x="1697825" y="1390475"/>
              <a:ext cx="73825" cy="414075"/>
            </a:xfrm>
            <a:custGeom>
              <a:avLst/>
              <a:gdLst/>
              <a:ahLst/>
              <a:cxnLst/>
              <a:rect l="l" t="t" r="r" b="b"/>
              <a:pathLst>
                <a:path w="2953" h="16563" extrusionOk="0">
                  <a:moveTo>
                    <a:pt x="2084" y="1"/>
                  </a:moveTo>
                  <a:lnTo>
                    <a:pt x="2048" y="215"/>
                  </a:lnTo>
                  <a:lnTo>
                    <a:pt x="2024" y="417"/>
                  </a:lnTo>
                  <a:lnTo>
                    <a:pt x="0" y="16562"/>
                  </a:lnTo>
                  <a:lnTo>
                    <a:pt x="941" y="16527"/>
                  </a:lnTo>
                  <a:lnTo>
                    <a:pt x="2905" y="822"/>
                  </a:lnTo>
                  <a:lnTo>
                    <a:pt x="2929" y="632"/>
                  </a:lnTo>
                  <a:lnTo>
                    <a:pt x="2953" y="441"/>
                  </a:lnTo>
                  <a:cubicBezTo>
                    <a:pt x="2905" y="429"/>
                    <a:pt x="2870" y="417"/>
                    <a:pt x="2822" y="394"/>
                  </a:cubicBezTo>
                  <a:lnTo>
                    <a:pt x="2798" y="584"/>
                  </a:lnTo>
                  <a:lnTo>
                    <a:pt x="2774" y="775"/>
                  </a:lnTo>
                  <a:lnTo>
                    <a:pt x="822" y="16396"/>
                  </a:lnTo>
                  <a:lnTo>
                    <a:pt x="155" y="16419"/>
                  </a:lnTo>
                  <a:lnTo>
                    <a:pt x="2155" y="489"/>
                  </a:lnTo>
                  <a:lnTo>
                    <a:pt x="2179" y="298"/>
                  </a:lnTo>
                  <a:lnTo>
                    <a:pt x="2203" y="84"/>
                  </a:lnTo>
                  <a:cubicBezTo>
                    <a:pt x="2155" y="60"/>
                    <a:pt x="2120" y="36"/>
                    <a:pt x="2084" y="1"/>
                  </a:cubicBezTo>
                  <a:close/>
                </a:path>
              </a:pathLst>
            </a:custGeom>
            <a:solidFill>
              <a:srgbClr val="D7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0"/>
            <p:cNvSpPr/>
            <p:nvPr/>
          </p:nvSpPr>
          <p:spPr>
            <a:xfrm>
              <a:off x="1765675" y="1381850"/>
              <a:ext cx="8675" cy="4200"/>
            </a:xfrm>
            <a:custGeom>
              <a:avLst/>
              <a:gdLst/>
              <a:ahLst/>
              <a:cxnLst/>
              <a:rect l="l" t="t" r="r" b="b"/>
              <a:pathLst>
                <a:path w="347" h="168" extrusionOk="0">
                  <a:moveTo>
                    <a:pt x="346" y="0"/>
                  </a:moveTo>
                  <a:lnTo>
                    <a:pt x="287" y="12"/>
                  </a:lnTo>
                  <a:lnTo>
                    <a:pt x="1" y="24"/>
                  </a:lnTo>
                  <a:cubicBezTo>
                    <a:pt x="108" y="72"/>
                    <a:pt x="215" y="119"/>
                    <a:pt x="322" y="167"/>
                  </a:cubicBezTo>
                  <a:lnTo>
                    <a:pt x="346" y="24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D7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50"/>
            <p:cNvSpPr/>
            <p:nvPr/>
          </p:nvSpPr>
          <p:spPr>
            <a:xfrm>
              <a:off x="1822250" y="1379775"/>
              <a:ext cx="8650" cy="4175"/>
            </a:xfrm>
            <a:custGeom>
              <a:avLst/>
              <a:gdLst/>
              <a:ahLst/>
              <a:cxnLst/>
              <a:rect l="l" t="t" r="r" b="b"/>
              <a:pathLst>
                <a:path w="346" h="167" extrusionOk="0">
                  <a:moveTo>
                    <a:pt x="345" y="0"/>
                  </a:moveTo>
                  <a:lnTo>
                    <a:pt x="0" y="12"/>
                  </a:lnTo>
                  <a:lnTo>
                    <a:pt x="12" y="36"/>
                  </a:lnTo>
                  <a:lnTo>
                    <a:pt x="36" y="167"/>
                  </a:lnTo>
                  <a:cubicBezTo>
                    <a:pt x="143" y="119"/>
                    <a:pt x="238" y="60"/>
                    <a:pt x="345" y="0"/>
                  </a:cubicBezTo>
                  <a:close/>
                </a:path>
              </a:pathLst>
            </a:custGeom>
            <a:solidFill>
              <a:srgbClr val="D7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50"/>
            <p:cNvSpPr/>
            <p:nvPr/>
          </p:nvSpPr>
          <p:spPr>
            <a:xfrm>
              <a:off x="1826400" y="1386600"/>
              <a:ext cx="105700" cy="409600"/>
            </a:xfrm>
            <a:custGeom>
              <a:avLst/>
              <a:gdLst/>
              <a:ahLst/>
              <a:cxnLst/>
              <a:rect l="l" t="t" r="r" b="b"/>
              <a:pathLst>
                <a:path w="4228" h="16384" extrusionOk="0">
                  <a:moveTo>
                    <a:pt x="834" y="1"/>
                  </a:moveTo>
                  <a:cubicBezTo>
                    <a:pt x="798" y="37"/>
                    <a:pt x="763" y="60"/>
                    <a:pt x="715" y="96"/>
                  </a:cubicBezTo>
                  <a:lnTo>
                    <a:pt x="763" y="299"/>
                  </a:lnTo>
                  <a:lnTo>
                    <a:pt x="798" y="489"/>
                  </a:lnTo>
                  <a:lnTo>
                    <a:pt x="4061" y="16217"/>
                  </a:lnTo>
                  <a:lnTo>
                    <a:pt x="3394" y="16241"/>
                  </a:lnTo>
                  <a:lnTo>
                    <a:pt x="203" y="822"/>
                  </a:lnTo>
                  <a:lnTo>
                    <a:pt x="167" y="644"/>
                  </a:lnTo>
                  <a:lnTo>
                    <a:pt x="132" y="453"/>
                  </a:lnTo>
                  <a:cubicBezTo>
                    <a:pt x="84" y="477"/>
                    <a:pt x="36" y="489"/>
                    <a:pt x="1" y="513"/>
                  </a:cubicBezTo>
                  <a:lnTo>
                    <a:pt x="36" y="691"/>
                  </a:lnTo>
                  <a:lnTo>
                    <a:pt x="72" y="882"/>
                  </a:lnTo>
                  <a:lnTo>
                    <a:pt x="3287" y="16384"/>
                  </a:lnTo>
                  <a:lnTo>
                    <a:pt x="4227" y="16348"/>
                  </a:lnTo>
                  <a:lnTo>
                    <a:pt x="4227" y="16336"/>
                  </a:lnTo>
                  <a:lnTo>
                    <a:pt x="918" y="406"/>
                  </a:lnTo>
                  <a:lnTo>
                    <a:pt x="882" y="203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rgbClr val="D7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0"/>
            <p:cNvSpPr/>
            <p:nvPr/>
          </p:nvSpPr>
          <p:spPr>
            <a:xfrm>
              <a:off x="1613275" y="1235350"/>
              <a:ext cx="389975" cy="595975"/>
            </a:xfrm>
            <a:custGeom>
              <a:avLst/>
              <a:gdLst/>
              <a:ahLst/>
              <a:cxnLst/>
              <a:rect l="l" t="t" r="r" b="b"/>
              <a:pathLst>
                <a:path w="15599" h="23839" extrusionOk="0">
                  <a:moveTo>
                    <a:pt x="8466" y="6980"/>
                  </a:moveTo>
                  <a:lnTo>
                    <a:pt x="10109" y="14909"/>
                  </a:lnTo>
                  <a:lnTo>
                    <a:pt x="5418" y="15100"/>
                  </a:lnTo>
                  <a:lnTo>
                    <a:pt x="5418" y="15100"/>
                  </a:lnTo>
                  <a:lnTo>
                    <a:pt x="6418" y="7063"/>
                  </a:lnTo>
                  <a:cubicBezTo>
                    <a:pt x="6710" y="7136"/>
                    <a:pt x="7011" y="7172"/>
                    <a:pt x="7321" y="7172"/>
                  </a:cubicBezTo>
                  <a:cubicBezTo>
                    <a:pt x="7365" y="7172"/>
                    <a:pt x="7410" y="7172"/>
                    <a:pt x="7454" y="7170"/>
                  </a:cubicBezTo>
                  <a:cubicBezTo>
                    <a:pt x="7799" y="7158"/>
                    <a:pt x="8145" y="7087"/>
                    <a:pt x="8466" y="6980"/>
                  </a:cubicBezTo>
                  <a:close/>
                  <a:moveTo>
                    <a:pt x="7312" y="381"/>
                  </a:moveTo>
                  <a:cubicBezTo>
                    <a:pt x="9028" y="381"/>
                    <a:pt x="10456" y="1737"/>
                    <a:pt x="10514" y="3455"/>
                  </a:cubicBezTo>
                  <a:cubicBezTo>
                    <a:pt x="10562" y="4432"/>
                    <a:pt x="10157" y="5325"/>
                    <a:pt x="9478" y="5944"/>
                  </a:cubicBezTo>
                  <a:cubicBezTo>
                    <a:pt x="9443" y="5979"/>
                    <a:pt x="9407" y="6015"/>
                    <a:pt x="9359" y="6051"/>
                  </a:cubicBezTo>
                  <a:cubicBezTo>
                    <a:pt x="9323" y="6087"/>
                    <a:pt x="9288" y="6122"/>
                    <a:pt x="9240" y="6146"/>
                  </a:cubicBezTo>
                  <a:lnTo>
                    <a:pt x="9288" y="6349"/>
                  </a:lnTo>
                  <a:lnTo>
                    <a:pt x="9323" y="6551"/>
                  </a:lnTo>
                  <a:lnTo>
                    <a:pt x="11050" y="14873"/>
                  </a:lnTo>
                  <a:lnTo>
                    <a:pt x="10395" y="14909"/>
                  </a:lnTo>
                  <a:lnTo>
                    <a:pt x="8728" y="6872"/>
                  </a:lnTo>
                  <a:lnTo>
                    <a:pt x="8692" y="6694"/>
                  </a:lnTo>
                  <a:lnTo>
                    <a:pt x="8657" y="6503"/>
                  </a:lnTo>
                  <a:cubicBezTo>
                    <a:pt x="8609" y="6527"/>
                    <a:pt x="8561" y="6539"/>
                    <a:pt x="8526" y="6563"/>
                  </a:cubicBezTo>
                  <a:cubicBezTo>
                    <a:pt x="8478" y="6575"/>
                    <a:pt x="8442" y="6599"/>
                    <a:pt x="8395" y="6610"/>
                  </a:cubicBezTo>
                  <a:cubicBezTo>
                    <a:pt x="8097" y="6718"/>
                    <a:pt x="7776" y="6777"/>
                    <a:pt x="7442" y="6789"/>
                  </a:cubicBezTo>
                  <a:cubicBezTo>
                    <a:pt x="7384" y="6793"/>
                    <a:pt x="7326" y="6795"/>
                    <a:pt x="7269" y="6795"/>
                  </a:cubicBezTo>
                  <a:cubicBezTo>
                    <a:pt x="6997" y="6795"/>
                    <a:pt x="6733" y="6751"/>
                    <a:pt x="6478" y="6682"/>
                  </a:cubicBezTo>
                  <a:cubicBezTo>
                    <a:pt x="6430" y="6670"/>
                    <a:pt x="6383" y="6658"/>
                    <a:pt x="6347" y="6646"/>
                  </a:cubicBezTo>
                  <a:cubicBezTo>
                    <a:pt x="6299" y="6634"/>
                    <a:pt x="6252" y="6622"/>
                    <a:pt x="6204" y="6599"/>
                  </a:cubicBezTo>
                  <a:lnTo>
                    <a:pt x="6180" y="6789"/>
                  </a:lnTo>
                  <a:lnTo>
                    <a:pt x="6168" y="6980"/>
                  </a:lnTo>
                  <a:lnTo>
                    <a:pt x="5144" y="15112"/>
                  </a:lnTo>
                  <a:lnTo>
                    <a:pt x="4478" y="15147"/>
                  </a:lnTo>
                  <a:lnTo>
                    <a:pt x="5537" y="6694"/>
                  </a:lnTo>
                  <a:lnTo>
                    <a:pt x="5561" y="6503"/>
                  </a:lnTo>
                  <a:lnTo>
                    <a:pt x="5585" y="6289"/>
                  </a:lnTo>
                  <a:cubicBezTo>
                    <a:pt x="5537" y="6265"/>
                    <a:pt x="5502" y="6241"/>
                    <a:pt x="5466" y="6206"/>
                  </a:cubicBezTo>
                  <a:cubicBezTo>
                    <a:pt x="5418" y="6182"/>
                    <a:pt x="5371" y="6146"/>
                    <a:pt x="5335" y="6110"/>
                  </a:cubicBezTo>
                  <a:cubicBezTo>
                    <a:pt x="4621" y="5551"/>
                    <a:pt x="4144" y="4694"/>
                    <a:pt x="4109" y="3717"/>
                  </a:cubicBezTo>
                  <a:cubicBezTo>
                    <a:pt x="4037" y="1943"/>
                    <a:pt x="5418" y="455"/>
                    <a:pt x="7180" y="384"/>
                  </a:cubicBezTo>
                  <a:cubicBezTo>
                    <a:pt x="7224" y="382"/>
                    <a:pt x="7268" y="381"/>
                    <a:pt x="7312" y="381"/>
                  </a:cubicBezTo>
                  <a:close/>
                  <a:moveTo>
                    <a:pt x="14657" y="15004"/>
                  </a:moveTo>
                  <a:cubicBezTo>
                    <a:pt x="14848" y="15004"/>
                    <a:pt x="15027" y="15076"/>
                    <a:pt x="15146" y="15231"/>
                  </a:cubicBezTo>
                  <a:cubicBezTo>
                    <a:pt x="15265" y="15385"/>
                    <a:pt x="15312" y="15576"/>
                    <a:pt x="15265" y="15766"/>
                  </a:cubicBezTo>
                  <a:lnTo>
                    <a:pt x="13562" y="22220"/>
                  </a:lnTo>
                  <a:lnTo>
                    <a:pt x="12860" y="22255"/>
                  </a:lnTo>
                  <a:lnTo>
                    <a:pt x="11383" y="15135"/>
                  </a:lnTo>
                  <a:lnTo>
                    <a:pt x="14657" y="15004"/>
                  </a:lnTo>
                  <a:close/>
                  <a:moveTo>
                    <a:pt x="11109" y="15147"/>
                  </a:moveTo>
                  <a:lnTo>
                    <a:pt x="12586" y="22267"/>
                  </a:lnTo>
                  <a:lnTo>
                    <a:pt x="11919" y="22291"/>
                  </a:lnTo>
                  <a:lnTo>
                    <a:pt x="10443" y="15171"/>
                  </a:lnTo>
                  <a:lnTo>
                    <a:pt x="11109" y="15147"/>
                  </a:lnTo>
                  <a:close/>
                  <a:moveTo>
                    <a:pt x="10169" y="15183"/>
                  </a:moveTo>
                  <a:lnTo>
                    <a:pt x="11645" y="22303"/>
                  </a:lnTo>
                  <a:lnTo>
                    <a:pt x="4478" y="22589"/>
                  </a:lnTo>
                  <a:lnTo>
                    <a:pt x="5383" y="15373"/>
                  </a:lnTo>
                  <a:lnTo>
                    <a:pt x="10169" y="15183"/>
                  </a:lnTo>
                  <a:close/>
                  <a:moveTo>
                    <a:pt x="5109" y="15385"/>
                  </a:moveTo>
                  <a:lnTo>
                    <a:pt x="4204" y="22601"/>
                  </a:lnTo>
                  <a:lnTo>
                    <a:pt x="3537" y="22624"/>
                  </a:lnTo>
                  <a:lnTo>
                    <a:pt x="4442" y="15409"/>
                  </a:lnTo>
                  <a:lnTo>
                    <a:pt x="5109" y="15385"/>
                  </a:lnTo>
                  <a:close/>
                  <a:moveTo>
                    <a:pt x="4168" y="15421"/>
                  </a:moveTo>
                  <a:lnTo>
                    <a:pt x="3263" y="22636"/>
                  </a:lnTo>
                  <a:lnTo>
                    <a:pt x="2668" y="22660"/>
                  </a:lnTo>
                  <a:lnTo>
                    <a:pt x="346" y="16314"/>
                  </a:lnTo>
                  <a:cubicBezTo>
                    <a:pt x="287" y="16135"/>
                    <a:pt x="310" y="15957"/>
                    <a:pt x="406" y="15802"/>
                  </a:cubicBezTo>
                  <a:cubicBezTo>
                    <a:pt x="513" y="15659"/>
                    <a:pt x="668" y="15564"/>
                    <a:pt x="846" y="15564"/>
                  </a:cubicBezTo>
                  <a:lnTo>
                    <a:pt x="4168" y="15421"/>
                  </a:lnTo>
                  <a:close/>
                  <a:moveTo>
                    <a:pt x="14515" y="22458"/>
                  </a:moveTo>
                  <a:lnTo>
                    <a:pt x="14538" y="23053"/>
                  </a:lnTo>
                  <a:lnTo>
                    <a:pt x="1918" y="23553"/>
                  </a:lnTo>
                  <a:lnTo>
                    <a:pt x="1894" y="22958"/>
                  </a:lnTo>
                  <a:lnTo>
                    <a:pt x="2477" y="22934"/>
                  </a:lnTo>
                  <a:lnTo>
                    <a:pt x="13776" y="22493"/>
                  </a:lnTo>
                  <a:lnTo>
                    <a:pt x="14515" y="22458"/>
                  </a:lnTo>
                  <a:close/>
                  <a:moveTo>
                    <a:pt x="7300" y="0"/>
                  </a:moveTo>
                  <a:cubicBezTo>
                    <a:pt x="7256" y="0"/>
                    <a:pt x="7212" y="1"/>
                    <a:pt x="7168" y="3"/>
                  </a:cubicBezTo>
                  <a:cubicBezTo>
                    <a:pt x="5192" y="86"/>
                    <a:pt x="3644" y="1753"/>
                    <a:pt x="3728" y="3729"/>
                  </a:cubicBezTo>
                  <a:cubicBezTo>
                    <a:pt x="3775" y="4908"/>
                    <a:pt x="4382" y="5920"/>
                    <a:pt x="5275" y="6539"/>
                  </a:cubicBezTo>
                  <a:lnTo>
                    <a:pt x="4192" y="15147"/>
                  </a:lnTo>
                  <a:lnTo>
                    <a:pt x="834" y="15290"/>
                  </a:lnTo>
                  <a:cubicBezTo>
                    <a:pt x="572" y="15290"/>
                    <a:pt x="334" y="15433"/>
                    <a:pt x="179" y="15659"/>
                  </a:cubicBezTo>
                  <a:cubicBezTo>
                    <a:pt x="25" y="15874"/>
                    <a:pt x="1" y="16147"/>
                    <a:pt x="84" y="16409"/>
                  </a:cubicBezTo>
                  <a:lnTo>
                    <a:pt x="2370" y="22672"/>
                  </a:lnTo>
                  <a:lnTo>
                    <a:pt x="1608" y="22696"/>
                  </a:lnTo>
                  <a:lnTo>
                    <a:pt x="1656" y="23839"/>
                  </a:lnTo>
                  <a:lnTo>
                    <a:pt x="14824" y="23315"/>
                  </a:lnTo>
                  <a:lnTo>
                    <a:pt x="14777" y="22172"/>
                  </a:lnTo>
                  <a:lnTo>
                    <a:pt x="13848" y="22220"/>
                  </a:lnTo>
                  <a:lnTo>
                    <a:pt x="15527" y="15838"/>
                  </a:lnTo>
                  <a:cubicBezTo>
                    <a:pt x="15598" y="15564"/>
                    <a:pt x="15539" y="15278"/>
                    <a:pt x="15360" y="15064"/>
                  </a:cubicBezTo>
                  <a:cubicBezTo>
                    <a:pt x="15189" y="14859"/>
                    <a:pt x="14941" y="14730"/>
                    <a:pt x="14680" y="14730"/>
                  </a:cubicBezTo>
                  <a:cubicBezTo>
                    <a:pt x="14669" y="14730"/>
                    <a:pt x="14657" y="14730"/>
                    <a:pt x="14646" y="14731"/>
                  </a:cubicBezTo>
                  <a:lnTo>
                    <a:pt x="11324" y="14873"/>
                  </a:lnTo>
                  <a:lnTo>
                    <a:pt x="9562" y="6360"/>
                  </a:lnTo>
                  <a:cubicBezTo>
                    <a:pt x="10407" y="5682"/>
                    <a:pt x="10931" y="4610"/>
                    <a:pt x="10883" y="3443"/>
                  </a:cubicBezTo>
                  <a:cubicBezTo>
                    <a:pt x="10813" y="1511"/>
                    <a:pt x="9207" y="0"/>
                    <a:pt x="7300" y="0"/>
                  </a:cubicBezTo>
                  <a:close/>
                </a:path>
              </a:pathLst>
            </a:custGeom>
            <a:solidFill>
              <a:srgbClr val="000000"/>
            </a:solidFill>
            <a:ln w="38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0"/>
            <p:cNvSpPr/>
            <p:nvPr/>
          </p:nvSpPr>
          <p:spPr>
            <a:xfrm>
              <a:off x="1729675" y="1260350"/>
              <a:ext cx="131875" cy="129600"/>
            </a:xfrm>
            <a:custGeom>
              <a:avLst/>
              <a:gdLst/>
              <a:ahLst/>
              <a:cxnLst/>
              <a:rect l="l" t="t" r="r" b="b"/>
              <a:pathLst>
                <a:path w="5275" h="5184" extrusionOk="0">
                  <a:moveTo>
                    <a:pt x="2648" y="263"/>
                  </a:moveTo>
                  <a:cubicBezTo>
                    <a:pt x="3895" y="263"/>
                    <a:pt x="4919" y="1246"/>
                    <a:pt x="4977" y="2491"/>
                  </a:cubicBezTo>
                  <a:cubicBezTo>
                    <a:pt x="5013" y="3420"/>
                    <a:pt x="4489" y="4253"/>
                    <a:pt x="3715" y="4646"/>
                  </a:cubicBezTo>
                  <a:lnTo>
                    <a:pt x="3548" y="4729"/>
                  </a:lnTo>
                  <a:cubicBezTo>
                    <a:pt x="3298" y="4837"/>
                    <a:pt x="3024" y="4896"/>
                    <a:pt x="2739" y="4908"/>
                  </a:cubicBezTo>
                  <a:cubicBezTo>
                    <a:pt x="2709" y="4909"/>
                    <a:pt x="2680" y="4910"/>
                    <a:pt x="2652" y="4910"/>
                  </a:cubicBezTo>
                  <a:cubicBezTo>
                    <a:pt x="2397" y="4910"/>
                    <a:pt x="2154" y="4864"/>
                    <a:pt x="1929" y="4789"/>
                  </a:cubicBezTo>
                  <a:lnTo>
                    <a:pt x="1762" y="4729"/>
                  </a:lnTo>
                  <a:cubicBezTo>
                    <a:pt x="953" y="4396"/>
                    <a:pt x="369" y="3610"/>
                    <a:pt x="334" y="2682"/>
                  </a:cubicBezTo>
                  <a:cubicBezTo>
                    <a:pt x="274" y="1396"/>
                    <a:pt x="1274" y="324"/>
                    <a:pt x="2560" y="265"/>
                  </a:cubicBezTo>
                  <a:cubicBezTo>
                    <a:pt x="2590" y="263"/>
                    <a:pt x="2619" y="263"/>
                    <a:pt x="2648" y="263"/>
                  </a:cubicBezTo>
                  <a:close/>
                  <a:moveTo>
                    <a:pt x="2658" y="0"/>
                  </a:moveTo>
                  <a:cubicBezTo>
                    <a:pt x="2622" y="0"/>
                    <a:pt x="2585" y="1"/>
                    <a:pt x="2548" y="3"/>
                  </a:cubicBezTo>
                  <a:cubicBezTo>
                    <a:pt x="1119" y="50"/>
                    <a:pt x="0" y="1265"/>
                    <a:pt x="60" y="2693"/>
                  </a:cubicBezTo>
                  <a:cubicBezTo>
                    <a:pt x="95" y="3551"/>
                    <a:pt x="560" y="4301"/>
                    <a:pt x="1227" y="4753"/>
                  </a:cubicBezTo>
                  <a:cubicBezTo>
                    <a:pt x="1298" y="4801"/>
                    <a:pt x="1369" y="4837"/>
                    <a:pt x="1441" y="4884"/>
                  </a:cubicBezTo>
                  <a:cubicBezTo>
                    <a:pt x="1548" y="4932"/>
                    <a:pt x="1655" y="4979"/>
                    <a:pt x="1762" y="5027"/>
                  </a:cubicBezTo>
                  <a:cubicBezTo>
                    <a:pt x="1798" y="5039"/>
                    <a:pt x="1846" y="5051"/>
                    <a:pt x="1893" y="5063"/>
                  </a:cubicBezTo>
                  <a:cubicBezTo>
                    <a:pt x="2139" y="5138"/>
                    <a:pt x="2395" y="5184"/>
                    <a:pt x="2660" y="5184"/>
                  </a:cubicBezTo>
                  <a:cubicBezTo>
                    <a:pt x="2690" y="5184"/>
                    <a:pt x="2720" y="5183"/>
                    <a:pt x="2751" y="5182"/>
                  </a:cubicBezTo>
                  <a:cubicBezTo>
                    <a:pt x="3060" y="5170"/>
                    <a:pt x="3346" y="5099"/>
                    <a:pt x="3608" y="5003"/>
                  </a:cubicBezTo>
                  <a:cubicBezTo>
                    <a:pt x="3655" y="4979"/>
                    <a:pt x="3691" y="4968"/>
                    <a:pt x="3739" y="4944"/>
                  </a:cubicBezTo>
                  <a:cubicBezTo>
                    <a:pt x="3846" y="4896"/>
                    <a:pt x="3941" y="4837"/>
                    <a:pt x="4048" y="4777"/>
                  </a:cubicBezTo>
                  <a:cubicBezTo>
                    <a:pt x="4120" y="4729"/>
                    <a:pt x="4179" y="4682"/>
                    <a:pt x="4251" y="4634"/>
                  </a:cubicBezTo>
                  <a:cubicBezTo>
                    <a:pt x="4882" y="4134"/>
                    <a:pt x="5275" y="3348"/>
                    <a:pt x="5239" y="2479"/>
                  </a:cubicBezTo>
                  <a:cubicBezTo>
                    <a:pt x="5193" y="1087"/>
                    <a:pt x="4039" y="0"/>
                    <a:pt x="2658" y="0"/>
                  </a:cubicBezTo>
                  <a:close/>
                </a:path>
              </a:pathLst>
            </a:custGeom>
            <a:solidFill>
              <a:srgbClr val="000000"/>
            </a:solidFill>
            <a:ln w="38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0"/>
            <p:cNvSpPr/>
            <p:nvPr/>
          </p:nvSpPr>
          <p:spPr>
            <a:xfrm>
              <a:off x="1701700" y="1247250"/>
              <a:ext cx="225925" cy="556100"/>
            </a:xfrm>
            <a:custGeom>
              <a:avLst/>
              <a:gdLst/>
              <a:ahLst/>
              <a:cxnLst/>
              <a:rect l="l" t="t" r="r" b="b"/>
              <a:pathLst>
                <a:path w="9037" h="22244" extrusionOk="0">
                  <a:moveTo>
                    <a:pt x="3756" y="609"/>
                  </a:moveTo>
                  <a:cubicBezTo>
                    <a:pt x="5146" y="609"/>
                    <a:pt x="6311" y="1699"/>
                    <a:pt x="6358" y="3098"/>
                  </a:cubicBezTo>
                  <a:cubicBezTo>
                    <a:pt x="6394" y="3968"/>
                    <a:pt x="6001" y="4753"/>
                    <a:pt x="5370" y="5253"/>
                  </a:cubicBezTo>
                  <a:cubicBezTo>
                    <a:pt x="5298" y="5301"/>
                    <a:pt x="5239" y="5349"/>
                    <a:pt x="5167" y="5396"/>
                  </a:cubicBezTo>
                  <a:cubicBezTo>
                    <a:pt x="5060" y="5456"/>
                    <a:pt x="4965" y="5515"/>
                    <a:pt x="4858" y="5563"/>
                  </a:cubicBezTo>
                  <a:cubicBezTo>
                    <a:pt x="4810" y="5587"/>
                    <a:pt x="4774" y="5599"/>
                    <a:pt x="4727" y="5623"/>
                  </a:cubicBezTo>
                  <a:cubicBezTo>
                    <a:pt x="4465" y="5718"/>
                    <a:pt x="4179" y="5789"/>
                    <a:pt x="3870" y="5801"/>
                  </a:cubicBezTo>
                  <a:cubicBezTo>
                    <a:pt x="3839" y="5802"/>
                    <a:pt x="3809" y="5803"/>
                    <a:pt x="3779" y="5803"/>
                  </a:cubicBezTo>
                  <a:cubicBezTo>
                    <a:pt x="3514" y="5803"/>
                    <a:pt x="3258" y="5757"/>
                    <a:pt x="3012" y="5682"/>
                  </a:cubicBezTo>
                  <a:cubicBezTo>
                    <a:pt x="2965" y="5670"/>
                    <a:pt x="2917" y="5658"/>
                    <a:pt x="2881" y="5646"/>
                  </a:cubicBezTo>
                  <a:cubicBezTo>
                    <a:pt x="2774" y="5599"/>
                    <a:pt x="2667" y="5551"/>
                    <a:pt x="2560" y="5503"/>
                  </a:cubicBezTo>
                  <a:cubicBezTo>
                    <a:pt x="2488" y="5456"/>
                    <a:pt x="2417" y="5420"/>
                    <a:pt x="2346" y="5372"/>
                  </a:cubicBezTo>
                  <a:cubicBezTo>
                    <a:pt x="1679" y="4920"/>
                    <a:pt x="1214" y="4170"/>
                    <a:pt x="1179" y="3313"/>
                  </a:cubicBezTo>
                  <a:cubicBezTo>
                    <a:pt x="1119" y="1884"/>
                    <a:pt x="2238" y="670"/>
                    <a:pt x="3667" y="610"/>
                  </a:cubicBezTo>
                  <a:cubicBezTo>
                    <a:pt x="3697" y="609"/>
                    <a:pt x="3726" y="609"/>
                    <a:pt x="3756" y="609"/>
                  </a:cubicBezTo>
                  <a:close/>
                  <a:moveTo>
                    <a:pt x="3775" y="0"/>
                  </a:moveTo>
                  <a:cubicBezTo>
                    <a:pt x="3731" y="0"/>
                    <a:pt x="3687" y="1"/>
                    <a:pt x="3643" y="3"/>
                  </a:cubicBezTo>
                  <a:cubicBezTo>
                    <a:pt x="1869" y="74"/>
                    <a:pt x="488" y="1562"/>
                    <a:pt x="560" y="3337"/>
                  </a:cubicBezTo>
                  <a:cubicBezTo>
                    <a:pt x="607" y="4313"/>
                    <a:pt x="1072" y="5170"/>
                    <a:pt x="1798" y="5730"/>
                  </a:cubicBezTo>
                  <a:cubicBezTo>
                    <a:pt x="1834" y="5765"/>
                    <a:pt x="1881" y="5801"/>
                    <a:pt x="1917" y="5825"/>
                  </a:cubicBezTo>
                  <a:cubicBezTo>
                    <a:pt x="1965" y="5861"/>
                    <a:pt x="2000" y="5884"/>
                    <a:pt x="2048" y="5908"/>
                  </a:cubicBezTo>
                  <a:lnTo>
                    <a:pt x="2024" y="6123"/>
                  </a:lnTo>
                  <a:lnTo>
                    <a:pt x="1988" y="6313"/>
                  </a:lnTo>
                  <a:lnTo>
                    <a:pt x="0" y="22244"/>
                  </a:lnTo>
                  <a:lnTo>
                    <a:pt x="655" y="22220"/>
                  </a:lnTo>
                  <a:lnTo>
                    <a:pt x="2619" y="6599"/>
                  </a:lnTo>
                  <a:lnTo>
                    <a:pt x="2643" y="6408"/>
                  </a:lnTo>
                  <a:lnTo>
                    <a:pt x="2667" y="6218"/>
                  </a:lnTo>
                  <a:cubicBezTo>
                    <a:pt x="2703" y="6242"/>
                    <a:pt x="2750" y="6254"/>
                    <a:pt x="2798" y="6265"/>
                  </a:cubicBezTo>
                  <a:cubicBezTo>
                    <a:pt x="2846" y="6277"/>
                    <a:pt x="2881" y="6289"/>
                    <a:pt x="2929" y="6301"/>
                  </a:cubicBezTo>
                  <a:cubicBezTo>
                    <a:pt x="3185" y="6370"/>
                    <a:pt x="3448" y="6414"/>
                    <a:pt x="3720" y="6414"/>
                  </a:cubicBezTo>
                  <a:cubicBezTo>
                    <a:pt x="3778" y="6414"/>
                    <a:pt x="3835" y="6412"/>
                    <a:pt x="3893" y="6408"/>
                  </a:cubicBezTo>
                  <a:cubicBezTo>
                    <a:pt x="4227" y="6396"/>
                    <a:pt x="4548" y="6337"/>
                    <a:pt x="4846" y="6230"/>
                  </a:cubicBezTo>
                  <a:cubicBezTo>
                    <a:pt x="4894" y="6218"/>
                    <a:pt x="4941" y="6194"/>
                    <a:pt x="4977" y="6182"/>
                  </a:cubicBezTo>
                  <a:cubicBezTo>
                    <a:pt x="5024" y="6158"/>
                    <a:pt x="5060" y="6146"/>
                    <a:pt x="5108" y="6123"/>
                  </a:cubicBezTo>
                  <a:lnTo>
                    <a:pt x="5144" y="6313"/>
                  </a:lnTo>
                  <a:lnTo>
                    <a:pt x="5179" y="6492"/>
                  </a:lnTo>
                  <a:lnTo>
                    <a:pt x="8382" y="21910"/>
                  </a:lnTo>
                  <a:lnTo>
                    <a:pt x="9037" y="21875"/>
                  </a:lnTo>
                  <a:lnTo>
                    <a:pt x="5786" y="6158"/>
                  </a:lnTo>
                  <a:lnTo>
                    <a:pt x="5786" y="6170"/>
                  </a:lnTo>
                  <a:lnTo>
                    <a:pt x="5751" y="5968"/>
                  </a:lnTo>
                  <a:lnTo>
                    <a:pt x="5703" y="5765"/>
                  </a:lnTo>
                  <a:cubicBezTo>
                    <a:pt x="5751" y="5730"/>
                    <a:pt x="5786" y="5706"/>
                    <a:pt x="5822" y="5670"/>
                  </a:cubicBezTo>
                  <a:cubicBezTo>
                    <a:pt x="5870" y="5634"/>
                    <a:pt x="5906" y="5599"/>
                    <a:pt x="5941" y="5563"/>
                  </a:cubicBezTo>
                  <a:cubicBezTo>
                    <a:pt x="6620" y="4944"/>
                    <a:pt x="7025" y="4051"/>
                    <a:pt x="6977" y="3075"/>
                  </a:cubicBezTo>
                  <a:cubicBezTo>
                    <a:pt x="6907" y="1356"/>
                    <a:pt x="5490" y="0"/>
                    <a:pt x="37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1" name="Google Shape;1281;p50"/>
          <p:cNvGrpSpPr/>
          <p:nvPr/>
        </p:nvGrpSpPr>
        <p:grpSpPr>
          <a:xfrm rot="-1282422">
            <a:off x="8023536" y="1833942"/>
            <a:ext cx="499601" cy="763510"/>
            <a:chOff x="1613275" y="1235350"/>
            <a:chExt cx="389975" cy="595975"/>
          </a:xfrm>
        </p:grpSpPr>
        <p:sp>
          <p:nvSpPr>
            <p:cNvPr id="1282" name="Google Shape;1282;p50"/>
            <p:cNvSpPr/>
            <p:nvPr/>
          </p:nvSpPr>
          <p:spPr>
            <a:xfrm>
              <a:off x="1614775" y="1607150"/>
              <a:ext cx="386600" cy="198275"/>
            </a:xfrm>
            <a:custGeom>
              <a:avLst/>
              <a:gdLst/>
              <a:ahLst/>
              <a:cxnLst/>
              <a:rect l="l" t="t" r="r" b="b"/>
              <a:pathLst>
                <a:path w="15464" h="7931" extrusionOk="0">
                  <a:moveTo>
                    <a:pt x="14622" y="1"/>
                  </a:moveTo>
                  <a:cubicBezTo>
                    <a:pt x="14610" y="1"/>
                    <a:pt x="14598" y="1"/>
                    <a:pt x="14586" y="1"/>
                  </a:cubicBezTo>
                  <a:lnTo>
                    <a:pt x="786" y="549"/>
                  </a:lnTo>
                  <a:cubicBezTo>
                    <a:pt x="310" y="573"/>
                    <a:pt x="0" y="1037"/>
                    <a:pt x="155" y="1490"/>
                  </a:cubicBezTo>
                  <a:lnTo>
                    <a:pt x="2513" y="7931"/>
                  </a:lnTo>
                  <a:lnTo>
                    <a:pt x="13609" y="7490"/>
                  </a:lnTo>
                  <a:lnTo>
                    <a:pt x="15336" y="930"/>
                  </a:lnTo>
                  <a:cubicBezTo>
                    <a:pt x="15463" y="454"/>
                    <a:pt x="15104" y="1"/>
                    <a:pt x="146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0"/>
            <p:cNvSpPr/>
            <p:nvPr/>
          </p:nvSpPr>
          <p:spPr>
            <a:xfrm>
              <a:off x="1697825" y="1390475"/>
              <a:ext cx="73825" cy="414075"/>
            </a:xfrm>
            <a:custGeom>
              <a:avLst/>
              <a:gdLst/>
              <a:ahLst/>
              <a:cxnLst/>
              <a:rect l="l" t="t" r="r" b="b"/>
              <a:pathLst>
                <a:path w="2953" h="16563" extrusionOk="0">
                  <a:moveTo>
                    <a:pt x="2084" y="1"/>
                  </a:moveTo>
                  <a:lnTo>
                    <a:pt x="2048" y="215"/>
                  </a:lnTo>
                  <a:lnTo>
                    <a:pt x="2024" y="417"/>
                  </a:lnTo>
                  <a:lnTo>
                    <a:pt x="0" y="16562"/>
                  </a:lnTo>
                  <a:lnTo>
                    <a:pt x="941" y="16527"/>
                  </a:lnTo>
                  <a:lnTo>
                    <a:pt x="2905" y="822"/>
                  </a:lnTo>
                  <a:lnTo>
                    <a:pt x="2929" y="632"/>
                  </a:lnTo>
                  <a:lnTo>
                    <a:pt x="2953" y="441"/>
                  </a:lnTo>
                  <a:cubicBezTo>
                    <a:pt x="2905" y="429"/>
                    <a:pt x="2870" y="417"/>
                    <a:pt x="2822" y="394"/>
                  </a:cubicBezTo>
                  <a:lnTo>
                    <a:pt x="2798" y="584"/>
                  </a:lnTo>
                  <a:lnTo>
                    <a:pt x="2774" y="775"/>
                  </a:lnTo>
                  <a:lnTo>
                    <a:pt x="822" y="16396"/>
                  </a:lnTo>
                  <a:lnTo>
                    <a:pt x="155" y="16419"/>
                  </a:lnTo>
                  <a:lnTo>
                    <a:pt x="2155" y="489"/>
                  </a:lnTo>
                  <a:lnTo>
                    <a:pt x="2179" y="298"/>
                  </a:lnTo>
                  <a:lnTo>
                    <a:pt x="2203" y="84"/>
                  </a:lnTo>
                  <a:cubicBezTo>
                    <a:pt x="2155" y="60"/>
                    <a:pt x="2120" y="36"/>
                    <a:pt x="2084" y="1"/>
                  </a:cubicBezTo>
                  <a:close/>
                </a:path>
              </a:pathLst>
            </a:custGeom>
            <a:solidFill>
              <a:srgbClr val="D7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0"/>
            <p:cNvSpPr/>
            <p:nvPr/>
          </p:nvSpPr>
          <p:spPr>
            <a:xfrm>
              <a:off x="1765675" y="1381850"/>
              <a:ext cx="8675" cy="4200"/>
            </a:xfrm>
            <a:custGeom>
              <a:avLst/>
              <a:gdLst/>
              <a:ahLst/>
              <a:cxnLst/>
              <a:rect l="l" t="t" r="r" b="b"/>
              <a:pathLst>
                <a:path w="347" h="168" extrusionOk="0">
                  <a:moveTo>
                    <a:pt x="346" y="0"/>
                  </a:moveTo>
                  <a:lnTo>
                    <a:pt x="287" y="12"/>
                  </a:lnTo>
                  <a:lnTo>
                    <a:pt x="1" y="24"/>
                  </a:lnTo>
                  <a:cubicBezTo>
                    <a:pt x="108" y="72"/>
                    <a:pt x="215" y="119"/>
                    <a:pt x="322" y="167"/>
                  </a:cubicBezTo>
                  <a:lnTo>
                    <a:pt x="346" y="24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D7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0"/>
            <p:cNvSpPr/>
            <p:nvPr/>
          </p:nvSpPr>
          <p:spPr>
            <a:xfrm>
              <a:off x="1822250" y="1379775"/>
              <a:ext cx="8650" cy="4175"/>
            </a:xfrm>
            <a:custGeom>
              <a:avLst/>
              <a:gdLst/>
              <a:ahLst/>
              <a:cxnLst/>
              <a:rect l="l" t="t" r="r" b="b"/>
              <a:pathLst>
                <a:path w="346" h="167" extrusionOk="0">
                  <a:moveTo>
                    <a:pt x="345" y="0"/>
                  </a:moveTo>
                  <a:lnTo>
                    <a:pt x="0" y="12"/>
                  </a:lnTo>
                  <a:lnTo>
                    <a:pt x="12" y="36"/>
                  </a:lnTo>
                  <a:lnTo>
                    <a:pt x="36" y="167"/>
                  </a:lnTo>
                  <a:cubicBezTo>
                    <a:pt x="143" y="119"/>
                    <a:pt x="238" y="60"/>
                    <a:pt x="345" y="0"/>
                  </a:cubicBezTo>
                  <a:close/>
                </a:path>
              </a:pathLst>
            </a:custGeom>
            <a:solidFill>
              <a:srgbClr val="D7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0"/>
            <p:cNvSpPr/>
            <p:nvPr/>
          </p:nvSpPr>
          <p:spPr>
            <a:xfrm>
              <a:off x="1826400" y="1386600"/>
              <a:ext cx="105700" cy="409600"/>
            </a:xfrm>
            <a:custGeom>
              <a:avLst/>
              <a:gdLst/>
              <a:ahLst/>
              <a:cxnLst/>
              <a:rect l="l" t="t" r="r" b="b"/>
              <a:pathLst>
                <a:path w="4228" h="16384" extrusionOk="0">
                  <a:moveTo>
                    <a:pt x="834" y="1"/>
                  </a:moveTo>
                  <a:cubicBezTo>
                    <a:pt x="798" y="37"/>
                    <a:pt x="763" y="60"/>
                    <a:pt x="715" y="96"/>
                  </a:cubicBezTo>
                  <a:lnTo>
                    <a:pt x="763" y="299"/>
                  </a:lnTo>
                  <a:lnTo>
                    <a:pt x="798" y="489"/>
                  </a:lnTo>
                  <a:lnTo>
                    <a:pt x="4061" y="16217"/>
                  </a:lnTo>
                  <a:lnTo>
                    <a:pt x="3394" y="16241"/>
                  </a:lnTo>
                  <a:lnTo>
                    <a:pt x="203" y="822"/>
                  </a:lnTo>
                  <a:lnTo>
                    <a:pt x="167" y="644"/>
                  </a:lnTo>
                  <a:lnTo>
                    <a:pt x="132" y="453"/>
                  </a:lnTo>
                  <a:cubicBezTo>
                    <a:pt x="84" y="477"/>
                    <a:pt x="36" y="489"/>
                    <a:pt x="1" y="513"/>
                  </a:cubicBezTo>
                  <a:lnTo>
                    <a:pt x="36" y="691"/>
                  </a:lnTo>
                  <a:lnTo>
                    <a:pt x="72" y="882"/>
                  </a:lnTo>
                  <a:lnTo>
                    <a:pt x="3287" y="16384"/>
                  </a:lnTo>
                  <a:lnTo>
                    <a:pt x="4227" y="16348"/>
                  </a:lnTo>
                  <a:lnTo>
                    <a:pt x="4227" y="16336"/>
                  </a:lnTo>
                  <a:lnTo>
                    <a:pt x="918" y="406"/>
                  </a:lnTo>
                  <a:lnTo>
                    <a:pt x="882" y="203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rgbClr val="D7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50"/>
            <p:cNvSpPr/>
            <p:nvPr/>
          </p:nvSpPr>
          <p:spPr>
            <a:xfrm>
              <a:off x="1613275" y="1235350"/>
              <a:ext cx="389975" cy="595975"/>
            </a:xfrm>
            <a:custGeom>
              <a:avLst/>
              <a:gdLst/>
              <a:ahLst/>
              <a:cxnLst/>
              <a:rect l="l" t="t" r="r" b="b"/>
              <a:pathLst>
                <a:path w="15599" h="23839" extrusionOk="0">
                  <a:moveTo>
                    <a:pt x="8466" y="6980"/>
                  </a:moveTo>
                  <a:lnTo>
                    <a:pt x="10109" y="14909"/>
                  </a:lnTo>
                  <a:lnTo>
                    <a:pt x="5418" y="15100"/>
                  </a:lnTo>
                  <a:lnTo>
                    <a:pt x="5418" y="15100"/>
                  </a:lnTo>
                  <a:lnTo>
                    <a:pt x="6418" y="7063"/>
                  </a:lnTo>
                  <a:cubicBezTo>
                    <a:pt x="6710" y="7136"/>
                    <a:pt x="7011" y="7172"/>
                    <a:pt x="7321" y="7172"/>
                  </a:cubicBezTo>
                  <a:cubicBezTo>
                    <a:pt x="7365" y="7172"/>
                    <a:pt x="7410" y="7172"/>
                    <a:pt x="7454" y="7170"/>
                  </a:cubicBezTo>
                  <a:cubicBezTo>
                    <a:pt x="7799" y="7158"/>
                    <a:pt x="8145" y="7087"/>
                    <a:pt x="8466" y="6980"/>
                  </a:cubicBezTo>
                  <a:close/>
                  <a:moveTo>
                    <a:pt x="7312" y="381"/>
                  </a:moveTo>
                  <a:cubicBezTo>
                    <a:pt x="9028" y="381"/>
                    <a:pt x="10456" y="1737"/>
                    <a:pt x="10514" y="3455"/>
                  </a:cubicBezTo>
                  <a:cubicBezTo>
                    <a:pt x="10562" y="4432"/>
                    <a:pt x="10157" y="5325"/>
                    <a:pt x="9478" y="5944"/>
                  </a:cubicBezTo>
                  <a:cubicBezTo>
                    <a:pt x="9443" y="5979"/>
                    <a:pt x="9407" y="6015"/>
                    <a:pt x="9359" y="6051"/>
                  </a:cubicBezTo>
                  <a:cubicBezTo>
                    <a:pt x="9323" y="6087"/>
                    <a:pt x="9288" y="6122"/>
                    <a:pt x="9240" y="6146"/>
                  </a:cubicBezTo>
                  <a:lnTo>
                    <a:pt x="9288" y="6349"/>
                  </a:lnTo>
                  <a:lnTo>
                    <a:pt x="9323" y="6551"/>
                  </a:lnTo>
                  <a:lnTo>
                    <a:pt x="11050" y="14873"/>
                  </a:lnTo>
                  <a:lnTo>
                    <a:pt x="10395" y="14909"/>
                  </a:lnTo>
                  <a:lnTo>
                    <a:pt x="8728" y="6872"/>
                  </a:lnTo>
                  <a:lnTo>
                    <a:pt x="8692" y="6694"/>
                  </a:lnTo>
                  <a:lnTo>
                    <a:pt x="8657" y="6503"/>
                  </a:lnTo>
                  <a:cubicBezTo>
                    <a:pt x="8609" y="6527"/>
                    <a:pt x="8561" y="6539"/>
                    <a:pt x="8526" y="6563"/>
                  </a:cubicBezTo>
                  <a:cubicBezTo>
                    <a:pt x="8478" y="6575"/>
                    <a:pt x="8442" y="6599"/>
                    <a:pt x="8395" y="6610"/>
                  </a:cubicBezTo>
                  <a:cubicBezTo>
                    <a:pt x="8097" y="6718"/>
                    <a:pt x="7776" y="6777"/>
                    <a:pt x="7442" y="6789"/>
                  </a:cubicBezTo>
                  <a:cubicBezTo>
                    <a:pt x="7384" y="6793"/>
                    <a:pt x="7326" y="6795"/>
                    <a:pt x="7269" y="6795"/>
                  </a:cubicBezTo>
                  <a:cubicBezTo>
                    <a:pt x="6997" y="6795"/>
                    <a:pt x="6733" y="6751"/>
                    <a:pt x="6478" y="6682"/>
                  </a:cubicBezTo>
                  <a:cubicBezTo>
                    <a:pt x="6430" y="6670"/>
                    <a:pt x="6383" y="6658"/>
                    <a:pt x="6347" y="6646"/>
                  </a:cubicBezTo>
                  <a:cubicBezTo>
                    <a:pt x="6299" y="6634"/>
                    <a:pt x="6252" y="6622"/>
                    <a:pt x="6204" y="6599"/>
                  </a:cubicBezTo>
                  <a:lnTo>
                    <a:pt x="6180" y="6789"/>
                  </a:lnTo>
                  <a:lnTo>
                    <a:pt x="6168" y="6980"/>
                  </a:lnTo>
                  <a:lnTo>
                    <a:pt x="5144" y="15112"/>
                  </a:lnTo>
                  <a:lnTo>
                    <a:pt x="4478" y="15147"/>
                  </a:lnTo>
                  <a:lnTo>
                    <a:pt x="5537" y="6694"/>
                  </a:lnTo>
                  <a:lnTo>
                    <a:pt x="5561" y="6503"/>
                  </a:lnTo>
                  <a:lnTo>
                    <a:pt x="5585" y="6289"/>
                  </a:lnTo>
                  <a:cubicBezTo>
                    <a:pt x="5537" y="6265"/>
                    <a:pt x="5502" y="6241"/>
                    <a:pt x="5466" y="6206"/>
                  </a:cubicBezTo>
                  <a:cubicBezTo>
                    <a:pt x="5418" y="6182"/>
                    <a:pt x="5371" y="6146"/>
                    <a:pt x="5335" y="6110"/>
                  </a:cubicBezTo>
                  <a:cubicBezTo>
                    <a:pt x="4621" y="5551"/>
                    <a:pt x="4144" y="4694"/>
                    <a:pt x="4109" y="3717"/>
                  </a:cubicBezTo>
                  <a:cubicBezTo>
                    <a:pt x="4037" y="1943"/>
                    <a:pt x="5418" y="455"/>
                    <a:pt x="7180" y="384"/>
                  </a:cubicBezTo>
                  <a:cubicBezTo>
                    <a:pt x="7224" y="382"/>
                    <a:pt x="7268" y="381"/>
                    <a:pt x="7312" y="381"/>
                  </a:cubicBezTo>
                  <a:close/>
                  <a:moveTo>
                    <a:pt x="14657" y="15004"/>
                  </a:moveTo>
                  <a:cubicBezTo>
                    <a:pt x="14848" y="15004"/>
                    <a:pt x="15027" y="15076"/>
                    <a:pt x="15146" y="15231"/>
                  </a:cubicBezTo>
                  <a:cubicBezTo>
                    <a:pt x="15265" y="15385"/>
                    <a:pt x="15312" y="15576"/>
                    <a:pt x="15265" y="15766"/>
                  </a:cubicBezTo>
                  <a:lnTo>
                    <a:pt x="13562" y="22220"/>
                  </a:lnTo>
                  <a:lnTo>
                    <a:pt x="12860" y="22255"/>
                  </a:lnTo>
                  <a:lnTo>
                    <a:pt x="11383" y="15135"/>
                  </a:lnTo>
                  <a:lnTo>
                    <a:pt x="14657" y="15004"/>
                  </a:lnTo>
                  <a:close/>
                  <a:moveTo>
                    <a:pt x="11109" y="15147"/>
                  </a:moveTo>
                  <a:lnTo>
                    <a:pt x="12586" y="22267"/>
                  </a:lnTo>
                  <a:lnTo>
                    <a:pt x="11919" y="22291"/>
                  </a:lnTo>
                  <a:lnTo>
                    <a:pt x="10443" y="15171"/>
                  </a:lnTo>
                  <a:lnTo>
                    <a:pt x="11109" y="15147"/>
                  </a:lnTo>
                  <a:close/>
                  <a:moveTo>
                    <a:pt x="10169" y="15183"/>
                  </a:moveTo>
                  <a:lnTo>
                    <a:pt x="11645" y="22303"/>
                  </a:lnTo>
                  <a:lnTo>
                    <a:pt x="4478" y="22589"/>
                  </a:lnTo>
                  <a:lnTo>
                    <a:pt x="5383" y="15373"/>
                  </a:lnTo>
                  <a:lnTo>
                    <a:pt x="10169" y="15183"/>
                  </a:lnTo>
                  <a:close/>
                  <a:moveTo>
                    <a:pt x="5109" y="15385"/>
                  </a:moveTo>
                  <a:lnTo>
                    <a:pt x="4204" y="22601"/>
                  </a:lnTo>
                  <a:lnTo>
                    <a:pt x="3537" y="22624"/>
                  </a:lnTo>
                  <a:lnTo>
                    <a:pt x="4442" y="15409"/>
                  </a:lnTo>
                  <a:lnTo>
                    <a:pt x="5109" y="15385"/>
                  </a:lnTo>
                  <a:close/>
                  <a:moveTo>
                    <a:pt x="4168" y="15421"/>
                  </a:moveTo>
                  <a:lnTo>
                    <a:pt x="3263" y="22636"/>
                  </a:lnTo>
                  <a:lnTo>
                    <a:pt x="2668" y="22660"/>
                  </a:lnTo>
                  <a:lnTo>
                    <a:pt x="346" y="16314"/>
                  </a:lnTo>
                  <a:cubicBezTo>
                    <a:pt x="287" y="16135"/>
                    <a:pt x="310" y="15957"/>
                    <a:pt x="406" y="15802"/>
                  </a:cubicBezTo>
                  <a:cubicBezTo>
                    <a:pt x="513" y="15659"/>
                    <a:pt x="668" y="15564"/>
                    <a:pt x="846" y="15564"/>
                  </a:cubicBezTo>
                  <a:lnTo>
                    <a:pt x="4168" y="15421"/>
                  </a:lnTo>
                  <a:close/>
                  <a:moveTo>
                    <a:pt x="14515" y="22458"/>
                  </a:moveTo>
                  <a:lnTo>
                    <a:pt x="14538" y="23053"/>
                  </a:lnTo>
                  <a:lnTo>
                    <a:pt x="1918" y="23553"/>
                  </a:lnTo>
                  <a:lnTo>
                    <a:pt x="1894" y="22958"/>
                  </a:lnTo>
                  <a:lnTo>
                    <a:pt x="2477" y="22934"/>
                  </a:lnTo>
                  <a:lnTo>
                    <a:pt x="13776" y="22493"/>
                  </a:lnTo>
                  <a:lnTo>
                    <a:pt x="14515" y="22458"/>
                  </a:lnTo>
                  <a:close/>
                  <a:moveTo>
                    <a:pt x="7300" y="0"/>
                  </a:moveTo>
                  <a:cubicBezTo>
                    <a:pt x="7256" y="0"/>
                    <a:pt x="7212" y="1"/>
                    <a:pt x="7168" y="3"/>
                  </a:cubicBezTo>
                  <a:cubicBezTo>
                    <a:pt x="5192" y="86"/>
                    <a:pt x="3644" y="1753"/>
                    <a:pt x="3728" y="3729"/>
                  </a:cubicBezTo>
                  <a:cubicBezTo>
                    <a:pt x="3775" y="4908"/>
                    <a:pt x="4382" y="5920"/>
                    <a:pt x="5275" y="6539"/>
                  </a:cubicBezTo>
                  <a:lnTo>
                    <a:pt x="4192" y="15147"/>
                  </a:lnTo>
                  <a:lnTo>
                    <a:pt x="834" y="15290"/>
                  </a:lnTo>
                  <a:cubicBezTo>
                    <a:pt x="572" y="15290"/>
                    <a:pt x="334" y="15433"/>
                    <a:pt x="179" y="15659"/>
                  </a:cubicBezTo>
                  <a:cubicBezTo>
                    <a:pt x="25" y="15874"/>
                    <a:pt x="1" y="16147"/>
                    <a:pt x="84" y="16409"/>
                  </a:cubicBezTo>
                  <a:lnTo>
                    <a:pt x="2370" y="22672"/>
                  </a:lnTo>
                  <a:lnTo>
                    <a:pt x="1608" y="22696"/>
                  </a:lnTo>
                  <a:lnTo>
                    <a:pt x="1656" y="23839"/>
                  </a:lnTo>
                  <a:lnTo>
                    <a:pt x="14824" y="23315"/>
                  </a:lnTo>
                  <a:lnTo>
                    <a:pt x="14777" y="22172"/>
                  </a:lnTo>
                  <a:lnTo>
                    <a:pt x="13848" y="22220"/>
                  </a:lnTo>
                  <a:lnTo>
                    <a:pt x="15527" y="15838"/>
                  </a:lnTo>
                  <a:cubicBezTo>
                    <a:pt x="15598" y="15564"/>
                    <a:pt x="15539" y="15278"/>
                    <a:pt x="15360" y="15064"/>
                  </a:cubicBezTo>
                  <a:cubicBezTo>
                    <a:pt x="15189" y="14859"/>
                    <a:pt x="14941" y="14730"/>
                    <a:pt x="14680" y="14730"/>
                  </a:cubicBezTo>
                  <a:cubicBezTo>
                    <a:pt x="14669" y="14730"/>
                    <a:pt x="14657" y="14730"/>
                    <a:pt x="14646" y="14731"/>
                  </a:cubicBezTo>
                  <a:lnTo>
                    <a:pt x="11324" y="14873"/>
                  </a:lnTo>
                  <a:lnTo>
                    <a:pt x="9562" y="6360"/>
                  </a:lnTo>
                  <a:cubicBezTo>
                    <a:pt x="10407" y="5682"/>
                    <a:pt x="10931" y="4610"/>
                    <a:pt x="10883" y="3443"/>
                  </a:cubicBezTo>
                  <a:cubicBezTo>
                    <a:pt x="10813" y="1511"/>
                    <a:pt x="9207" y="0"/>
                    <a:pt x="7300" y="0"/>
                  </a:cubicBezTo>
                  <a:close/>
                </a:path>
              </a:pathLst>
            </a:custGeom>
            <a:solidFill>
              <a:srgbClr val="000000"/>
            </a:solidFill>
            <a:ln w="38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50"/>
            <p:cNvSpPr/>
            <p:nvPr/>
          </p:nvSpPr>
          <p:spPr>
            <a:xfrm>
              <a:off x="1729675" y="1260350"/>
              <a:ext cx="131875" cy="129600"/>
            </a:xfrm>
            <a:custGeom>
              <a:avLst/>
              <a:gdLst/>
              <a:ahLst/>
              <a:cxnLst/>
              <a:rect l="l" t="t" r="r" b="b"/>
              <a:pathLst>
                <a:path w="5275" h="5184" extrusionOk="0">
                  <a:moveTo>
                    <a:pt x="2648" y="263"/>
                  </a:moveTo>
                  <a:cubicBezTo>
                    <a:pt x="3895" y="263"/>
                    <a:pt x="4919" y="1246"/>
                    <a:pt x="4977" y="2491"/>
                  </a:cubicBezTo>
                  <a:cubicBezTo>
                    <a:pt x="5013" y="3420"/>
                    <a:pt x="4489" y="4253"/>
                    <a:pt x="3715" y="4646"/>
                  </a:cubicBezTo>
                  <a:lnTo>
                    <a:pt x="3548" y="4729"/>
                  </a:lnTo>
                  <a:cubicBezTo>
                    <a:pt x="3298" y="4837"/>
                    <a:pt x="3024" y="4896"/>
                    <a:pt x="2739" y="4908"/>
                  </a:cubicBezTo>
                  <a:cubicBezTo>
                    <a:pt x="2709" y="4909"/>
                    <a:pt x="2680" y="4910"/>
                    <a:pt x="2652" y="4910"/>
                  </a:cubicBezTo>
                  <a:cubicBezTo>
                    <a:pt x="2397" y="4910"/>
                    <a:pt x="2154" y="4864"/>
                    <a:pt x="1929" y="4789"/>
                  </a:cubicBezTo>
                  <a:lnTo>
                    <a:pt x="1762" y="4729"/>
                  </a:lnTo>
                  <a:cubicBezTo>
                    <a:pt x="953" y="4396"/>
                    <a:pt x="369" y="3610"/>
                    <a:pt x="334" y="2682"/>
                  </a:cubicBezTo>
                  <a:cubicBezTo>
                    <a:pt x="274" y="1396"/>
                    <a:pt x="1274" y="324"/>
                    <a:pt x="2560" y="265"/>
                  </a:cubicBezTo>
                  <a:cubicBezTo>
                    <a:pt x="2590" y="263"/>
                    <a:pt x="2619" y="263"/>
                    <a:pt x="2648" y="263"/>
                  </a:cubicBezTo>
                  <a:close/>
                  <a:moveTo>
                    <a:pt x="2658" y="0"/>
                  </a:moveTo>
                  <a:cubicBezTo>
                    <a:pt x="2622" y="0"/>
                    <a:pt x="2585" y="1"/>
                    <a:pt x="2548" y="3"/>
                  </a:cubicBezTo>
                  <a:cubicBezTo>
                    <a:pt x="1119" y="50"/>
                    <a:pt x="0" y="1265"/>
                    <a:pt x="60" y="2693"/>
                  </a:cubicBezTo>
                  <a:cubicBezTo>
                    <a:pt x="95" y="3551"/>
                    <a:pt x="560" y="4301"/>
                    <a:pt x="1227" y="4753"/>
                  </a:cubicBezTo>
                  <a:cubicBezTo>
                    <a:pt x="1298" y="4801"/>
                    <a:pt x="1369" y="4837"/>
                    <a:pt x="1441" y="4884"/>
                  </a:cubicBezTo>
                  <a:cubicBezTo>
                    <a:pt x="1548" y="4932"/>
                    <a:pt x="1655" y="4979"/>
                    <a:pt x="1762" y="5027"/>
                  </a:cubicBezTo>
                  <a:cubicBezTo>
                    <a:pt x="1798" y="5039"/>
                    <a:pt x="1846" y="5051"/>
                    <a:pt x="1893" y="5063"/>
                  </a:cubicBezTo>
                  <a:cubicBezTo>
                    <a:pt x="2139" y="5138"/>
                    <a:pt x="2395" y="5184"/>
                    <a:pt x="2660" y="5184"/>
                  </a:cubicBezTo>
                  <a:cubicBezTo>
                    <a:pt x="2690" y="5184"/>
                    <a:pt x="2720" y="5183"/>
                    <a:pt x="2751" y="5182"/>
                  </a:cubicBezTo>
                  <a:cubicBezTo>
                    <a:pt x="3060" y="5170"/>
                    <a:pt x="3346" y="5099"/>
                    <a:pt x="3608" y="5003"/>
                  </a:cubicBezTo>
                  <a:cubicBezTo>
                    <a:pt x="3655" y="4979"/>
                    <a:pt x="3691" y="4968"/>
                    <a:pt x="3739" y="4944"/>
                  </a:cubicBezTo>
                  <a:cubicBezTo>
                    <a:pt x="3846" y="4896"/>
                    <a:pt x="3941" y="4837"/>
                    <a:pt x="4048" y="4777"/>
                  </a:cubicBezTo>
                  <a:cubicBezTo>
                    <a:pt x="4120" y="4729"/>
                    <a:pt x="4179" y="4682"/>
                    <a:pt x="4251" y="4634"/>
                  </a:cubicBezTo>
                  <a:cubicBezTo>
                    <a:pt x="4882" y="4134"/>
                    <a:pt x="5275" y="3348"/>
                    <a:pt x="5239" y="2479"/>
                  </a:cubicBezTo>
                  <a:cubicBezTo>
                    <a:pt x="5193" y="1087"/>
                    <a:pt x="4039" y="0"/>
                    <a:pt x="2658" y="0"/>
                  </a:cubicBezTo>
                  <a:close/>
                </a:path>
              </a:pathLst>
            </a:custGeom>
            <a:solidFill>
              <a:srgbClr val="000000"/>
            </a:solidFill>
            <a:ln w="38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0"/>
            <p:cNvSpPr/>
            <p:nvPr/>
          </p:nvSpPr>
          <p:spPr>
            <a:xfrm>
              <a:off x="1701700" y="1247250"/>
              <a:ext cx="225925" cy="556100"/>
            </a:xfrm>
            <a:custGeom>
              <a:avLst/>
              <a:gdLst/>
              <a:ahLst/>
              <a:cxnLst/>
              <a:rect l="l" t="t" r="r" b="b"/>
              <a:pathLst>
                <a:path w="9037" h="22244" extrusionOk="0">
                  <a:moveTo>
                    <a:pt x="3756" y="609"/>
                  </a:moveTo>
                  <a:cubicBezTo>
                    <a:pt x="5146" y="609"/>
                    <a:pt x="6311" y="1699"/>
                    <a:pt x="6358" y="3098"/>
                  </a:cubicBezTo>
                  <a:cubicBezTo>
                    <a:pt x="6394" y="3968"/>
                    <a:pt x="6001" y="4753"/>
                    <a:pt x="5370" y="5253"/>
                  </a:cubicBezTo>
                  <a:cubicBezTo>
                    <a:pt x="5298" y="5301"/>
                    <a:pt x="5239" y="5349"/>
                    <a:pt x="5167" y="5396"/>
                  </a:cubicBezTo>
                  <a:cubicBezTo>
                    <a:pt x="5060" y="5456"/>
                    <a:pt x="4965" y="5515"/>
                    <a:pt x="4858" y="5563"/>
                  </a:cubicBezTo>
                  <a:cubicBezTo>
                    <a:pt x="4810" y="5587"/>
                    <a:pt x="4774" y="5599"/>
                    <a:pt x="4727" y="5623"/>
                  </a:cubicBezTo>
                  <a:cubicBezTo>
                    <a:pt x="4465" y="5718"/>
                    <a:pt x="4179" y="5789"/>
                    <a:pt x="3870" y="5801"/>
                  </a:cubicBezTo>
                  <a:cubicBezTo>
                    <a:pt x="3839" y="5802"/>
                    <a:pt x="3809" y="5803"/>
                    <a:pt x="3779" y="5803"/>
                  </a:cubicBezTo>
                  <a:cubicBezTo>
                    <a:pt x="3514" y="5803"/>
                    <a:pt x="3258" y="5757"/>
                    <a:pt x="3012" y="5682"/>
                  </a:cubicBezTo>
                  <a:cubicBezTo>
                    <a:pt x="2965" y="5670"/>
                    <a:pt x="2917" y="5658"/>
                    <a:pt x="2881" y="5646"/>
                  </a:cubicBezTo>
                  <a:cubicBezTo>
                    <a:pt x="2774" y="5599"/>
                    <a:pt x="2667" y="5551"/>
                    <a:pt x="2560" y="5503"/>
                  </a:cubicBezTo>
                  <a:cubicBezTo>
                    <a:pt x="2488" y="5456"/>
                    <a:pt x="2417" y="5420"/>
                    <a:pt x="2346" y="5372"/>
                  </a:cubicBezTo>
                  <a:cubicBezTo>
                    <a:pt x="1679" y="4920"/>
                    <a:pt x="1214" y="4170"/>
                    <a:pt x="1179" y="3313"/>
                  </a:cubicBezTo>
                  <a:cubicBezTo>
                    <a:pt x="1119" y="1884"/>
                    <a:pt x="2238" y="670"/>
                    <a:pt x="3667" y="610"/>
                  </a:cubicBezTo>
                  <a:cubicBezTo>
                    <a:pt x="3697" y="609"/>
                    <a:pt x="3726" y="609"/>
                    <a:pt x="3756" y="609"/>
                  </a:cubicBezTo>
                  <a:close/>
                  <a:moveTo>
                    <a:pt x="3775" y="0"/>
                  </a:moveTo>
                  <a:cubicBezTo>
                    <a:pt x="3731" y="0"/>
                    <a:pt x="3687" y="1"/>
                    <a:pt x="3643" y="3"/>
                  </a:cubicBezTo>
                  <a:cubicBezTo>
                    <a:pt x="1869" y="74"/>
                    <a:pt x="488" y="1562"/>
                    <a:pt x="560" y="3337"/>
                  </a:cubicBezTo>
                  <a:cubicBezTo>
                    <a:pt x="607" y="4313"/>
                    <a:pt x="1072" y="5170"/>
                    <a:pt x="1798" y="5730"/>
                  </a:cubicBezTo>
                  <a:cubicBezTo>
                    <a:pt x="1834" y="5765"/>
                    <a:pt x="1881" y="5801"/>
                    <a:pt x="1917" y="5825"/>
                  </a:cubicBezTo>
                  <a:cubicBezTo>
                    <a:pt x="1965" y="5861"/>
                    <a:pt x="2000" y="5884"/>
                    <a:pt x="2048" y="5908"/>
                  </a:cubicBezTo>
                  <a:lnTo>
                    <a:pt x="2024" y="6123"/>
                  </a:lnTo>
                  <a:lnTo>
                    <a:pt x="1988" y="6313"/>
                  </a:lnTo>
                  <a:lnTo>
                    <a:pt x="0" y="22244"/>
                  </a:lnTo>
                  <a:lnTo>
                    <a:pt x="655" y="22220"/>
                  </a:lnTo>
                  <a:lnTo>
                    <a:pt x="2619" y="6599"/>
                  </a:lnTo>
                  <a:lnTo>
                    <a:pt x="2643" y="6408"/>
                  </a:lnTo>
                  <a:lnTo>
                    <a:pt x="2667" y="6218"/>
                  </a:lnTo>
                  <a:cubicBezTo>
                    <a:pt x="2703" y="6242"/>
                    <a:pt x="2750" y="6254"/>
                    <a:pt x="2798" y="6265"/>
                  </a:cubicBezTo>
                  <a:cubicBezTo>
                    <a:pt x="2846" y="6277"/>
                    <a:pt x="2881" y="6289"/>
                    <a:pt x="2929" y="6301"/>
                  </a:cubicBezTo>
                  <a:cubicBezTo>
                    <a:pt x="3185" y="6370"/>
                    <a:pt x="3448" y="6414"/>
                    <a:pt x="3720" y="6414"/>
                  </a:cubicBezTo>
                  <a:cubicBezTo>
                    <a:pt x="3778" y="6414"/>
                    <a:pt x="3835" y="6412"/>
                    <a:pt x="3893" y="6408"/>
                  </a:cubicBezTo>
                  <a:cubicBezTo>
                    <a:pt x="4227" y="6396"/>
                    <a:pt x="4548" y="6337"/>
                    <a:pt x="4846" y="6230"/>
                  </a:cubicBezTo>
                  <a:cubicBezTo>
                    <a:pt x="4894" y="6218"/>
                    <a:pt x="4941" y="6194"/>
                    <a:pt x="4977" y="6182"/>
                  </a:cubicBezTo>
                  <a:cubicBezTo>
                    <a:pt x="5024" y="6158"/>
                    <a:pt x="5060" y="6146"/>
                    <a:pt x="5108" y="6123"/>
                  </a:cubicBezTo>
                  <a:lnTo>
                    <a:pt x="5144" y="6313"/>
                  </a:lnTo>
                  <a:lnTo>
                    <a:pt x="5179" y="6492"/>
                  </a:lnTo>
                  <a:lnTo>
                    <a:pt x="8382" y="21910"/>
                  </a:lnTo>
                  <a:lnTo>
                    <a:pt x="9037" y="21875"/>
                  </a:lnTo>
                  <a:lnTo>
                    <a:pt x="5786" y="6158"/>
                  </a:lnTo>
                  <a:lnTo>
                    <a:pt x="5786" y="6170"/>
                  </a:lnTo>
                  <a:lnTo>
                    <a:pt x="5751" y="5968"/>
                  </a:lnTo>
                  <a:lnTo>
                    <a:pt x="5703" y="5765"/>
                  </a:lnTo>
                  <a:cubicBezTo>
                    <a:pt x="5751" y="5730"/>
                    <a:pt x="5786" y="5706"/>
                    <a:pt x="5822" y="5670"/>
                  </a:cubicBezTo>
                  <a:cubicBezTo>
                    <a:pt x="5870" y="5634"/>
                    <a:pt x="5906" y="5599"/>
                    <a:pt x="5941" y="5563"/>
                  </a:cubicBezTo>
                  <a:cubicBezTo>
                    <a:pt x="6620" y="4944"/>
                    <a:pt x="7025" y="4051"/>
                    <a:pt x="6977" y="3075"/>
                  </a:cubicBezTo>
                  <a:cubicBezTo>
                    <a:pt x="6907" y="1356"/>
                    <a:pt x="5490" y="0"/>
                    <a:pt x="37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07F9005-2BF4-CDFD-C0C0-702A29C6379E}"/>
              </a:ext>
            </a:extLst>
          </p:cNvPr>
          <p:cNvSpPr txBox="1"/>
          <p:nvPr/>
        </p:nvSpPr>
        <p:spPr>
          <a:xfrm>
            <a:off x="305674" y="4795168"/>
            <a:ext cx="69071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Микляева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Е.А., МБДОУ детский сад № 265, Екатеринбург 2023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2CFC59C-BFD9-E949-4D97-F7E11F4F40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00" t="35146" r="3270"/>
          <a:stretch/>
        </p:blipFill>
        <p:spPr bwMode="auto">
          <a:xfrm>
            <a:off x="305674" y="1417493"/>
            <a:ext cx="4712608" cy="265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56"/>
          <p:cNvSpPr/>
          <p:nvPr/>
        </p:nvSpPr>
        <p:spPr>
          <a:xfrm flipH="1">
            <a:off x="569851" y="621773"/>
            <a:ext cx="2930900" cy="2935247"/>
          </a:xfrm>
          <a:custGeom>
            <a:avLst/>
            <a:gdLst/>
            <a:ahLst/>
            <a:cxnLst/>
            <a:rect l="l" t="t" r="r" b="b"/>
            <a:pathLst>
              <a:path w="7324" h="7335" extrusionOk="0">
                <a:moveTo>
                  <a:pt x="2926" y="0"/>
                </a:moveTo>
                <a:cubicBezTo>
                  <a:pt x="2236" y="0"/>
                  <a:pt x="1535" y="177"/>
                  <a:pt x="1013" y="612"/>
                </a:cubicBezTo>
                <a:cubicBezTo>
                  <a:pt x="239" y="1279"/>
                  <a:pt x="1" y="2398"/>
                  <a:pt x="37" y="3422"/>
                </a:cubicBezTo>
                <a:cubicBezTo>
                  <a:pt x="84" y="4625"/>
                  <a:pt x="477" y="5863"/>
                  <a:pt x="1382" y="6649"/>
                </a:cubicBezTo>
                <a:cubicBezTo>
                  <a:pt x="1885" y="7086"/>
                  <a:pt x="2569" y="7335"/>
                  <a:pt x="3232" y="7335"/>
                </a:cubicBezTo>
                <a:cubicBezTo>
                  <a:pt x="3393" y="7335"/>
                  <a:pt x="3552" y="7320"/>
                  <a:pt x="3708" y="7290"/>
                </a:cubicBezTo>
                <a:lnTo>
                  <a:pt x="3708" y="7290"/>
                </a:lnTo>
                <a:cubicBezTo>
                  <a:pt x="3721" y="7290"/>
                  <a:pt x="3734" y="7290"/>
                  <a:pt x="3748" y="7290"/>
                </a:cubicBezTo>
                <a:cubicBezTo>
                  <a:pt x="4531" y="7290"/>
                  <a:pt x="5320" y="7018"/>
                  <a:pt x="5906" y="6494"/>
                </a:cubicBezTo>
                <a:cubicBezTo>
                  <a:pt x="7026" y="5482"/>
                  <a:pt x="7323" y="3720"/>
                  <a:pt x="6704" y="2362"/>
                </a:cubicBezTo>
                <a:cubicBezTo>
                  <a:pt x="6073" y="993"/>
                  <a:pt x="4621" y="88"/>
                  <a:pt x="3120" y="5"/>
                </a:cubicBezTo>
                <a:cubicBezTo>
                  <a:pt x="3056" y="2"/>
                  <a:pt x="2991" y="0"/>
                  <a:pt x="29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56"/>
          <p:cNvSpPr txBox="1">
            <a:spLocks noGrp="1"/>
          </p:cNvSpPr>
          <p:nvPr>
            <p:ph type="title"/>
          </p:nvPr>
        </p:nvSpPr>
        <p:spPr>
          <a:xfrm>
            <a:off x="2536218" y="82087"/>
            <a:ext cx="621406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highlight>
                  <a:schemeClr val="lt2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ПЕРЕМЕНКА</a:t>
            </a:r>
            <a:br>
              <a:rPr lang="ru-RU" dirty="0">
                <a:highlight>
                  <a:schemeClr val="lt2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highlight>
                  <a:schemeClr val="lt2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Повтори фигуру, назови букву</a:t>
            </a:r>
            <a:r>
              <a:rPr lang="ru-RU" dirty="0">
                <a:highlight>
                  <a:schemeClr val="lt2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dirty="0">
              <a:highlight>
                <a:schemeClr val="lt2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59" name="Google Shape;1459;p5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0013" b="10005"/>
          <a:stretch/>
        </p:blipFill>
        <p:spPr>
          <a:xfrm>
            <a:off x="843170" y="766321"/>
            <a:ext cx="2608200" cy="2608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0CB299-C12B-8645-52AB-1247A171D923}"/>
              </a:ext>
            </a:extLst>
          </p:cNvPr>
          <p:cNvSpPr txBox="1"/>
          <p:nvPr/>
        </p:nvSpPr>
        <p:spPr>
          <a:xfrm>
            <a:off x="965990" y="4782270"/>
            <a:ext cx="60702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Микляева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Е.А., МБДОУ детский сад № 265, Екатеринбург 2023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E83AC1-F759-037C-68A2-83F8C77997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r="13145" b="77341"/>
          <a:stretch/>
        </p:blipFill>
        <p:spPr bwMode="auto">
          <a:xfrm>
            <a:off x="3724689" y="2929976"/>
            <a:ext cx="4634006" cy="1447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30F5372-426D-28EC-35BC-D88DF51E4F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37" t="27069" r="33130" b="51128"/>
          <a:stretch/>
        </p:blipFill>
        <p:spPr bwMode="auto">
          <a:xfrm>
            <a:off x="4833762" y="1250303"/>
            <a:ext cx="2930901" cy="1392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Google Shape;1931;p73"/>
          <p:cNvSpPr txBox="1">
            <a:spLocks noGrp="1"/>
          </p:cNvSpPr>
          <p:nvPr>
            <p:ph type="title" idx="2"/>
          </p:nvPr>
        </p:nvSpPr>
        <p:spPr>
          <a:xfrm>
            <a:off x="699416" y="188891"/>
            <a:ext cx="7685700" cy="9743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>
                <a:highlight>
                  <a:schemeClr val="lt2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«Четвёртый лишний»</a:t>
            </a:r>
            <a:br>
              <a:rPr lang="ru-RU" dirty="0">
                <a:highlight>
                  <a:schemeClr val="lt2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highlight>
                  <a:schemeClr val="lt2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определи место звука в словах</a:t>
            </a:r>
            <a:endParaRPr dirty="0">
              <a:highlight>
                <a:schemeClr val="lt2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32" name="Google Shape;1932;p73"/>
          <p:cNvSpPr/>
          <p:nvPr/>
        </p:nvSpPr>
        <p:spPr>
          <a:xfrm>
            <a:off x="5722119" y="1299447"/>
            <a:ext cx="3068788" cy="2517726"/>
          </a:xfrm>
          <a:custGeom>
            <a:avLst/>
            <a:gdLst/>
            <a:ahLst/>
            <a:cxnLst/>
            <a:rect l="l" t="t" r="r" b="b"/>
            <a:pathLst>
              <a:path w="131696" h="100673" extrusionOk="0">
                <a:moveTo>
                  <a:pt x="128192" y="0"/>
                </a:moveTo>
                <a:lnTo>
                  <a:pt x="3504" y="0"/>
                </a:lnTo>
                <a:lnTo>
                  <a:pt x="3504" y="0"/>
                </a:lnTo>
                <a:lnTo>
                  <a:pt x="2821" y="0"/>
                </a:lnTo>
                <a:lnTo>
                  <a:pt x="2137" y="257"/>
                </a:lnTo>
                <a:lnTo>
                  <a:pt x="1624" y="598"/>
                </a:lnTo>
                <a:lnTo>
                  <a:pt x="1026" y="1026"/>
                </a:lnTo>
                <a:lnTo>
                  <a:pt x="599" y="1538"/>
                </a:lnTo>
                <a:lnTo>
                  <a:pt x="342" y="2137"/>
                </a:lnTo>
                <a:lnTo>
                  <a:pt x="86" y="2735"/>
                </a:lnTo>
                <a:lnTo>
                  <a:pt x="0" y="3504"/>
                </a:lnTo>
                <a:lnTo>
                  <a:pt x="0" y="79991"/>
                </a:lnTo>
                <a:lnTo>
                  <a:pt x="0" y="79991"/>
                </a:lnTo>
                <a:lnTo>
                  <a:pt x="86" y="80675"/>
                </a:lnTo>
                <a:lnTo>
                  <a:pt x="342" y="81359"/>
                </a:lnTo>
                <a:lnTo>
                  <a:pt x="599" y="81957"/>
                </a:lnTo>
                <a:lnTo>
                  <a:pt x="1026" y="82470"/>
                </a:lnTo>
                <a:lnTo>
                  <a:pt x="1624" y="82897"/>
                </a:lnTo>
                <a:lnTo>
                  <a:pt x="2137" y="83239"/>
                </a:lnTo>
                <a:lnTo>
                  <a:pt x="2821" y="83410"/>
                </a:lnTo>
                <a:lnTo>
                  <a:pt x="3504" y="83495"/>
                </a:lnTo>
                <a:lnTo>
                  <a:pt x="52132" y="83495"/>
                </a:lnTo>
                <a:lnTo>
                  <a:pt x="51191" y="89990"/>
                </a:lnTo>
                <a:lnTo>
                  <a:pt x="51191" y="89990"/>
                </a:lnTo>
                <a:lnTo>
                  <a:pt x="50850" y="91272"/>
                </a:lnTo>
                <a:lnTo>
                  <a:pt x="50251" y="92640"/>
                </a:lnTo>
                <a:lnTo>
                  <a:pt x="49910" y="93238"/>
                </a:lnTo>
                <a:lnTo>
                  <a:pt x="49482" y="93836"/>
                </a:lnTo>
                <a:lnTo>
                  <a:pt x="49055" y="94349"/>
                </a:lnTo>
                <a:lnTo>
                  <a:pt x="48628" y="94862"/>
                </a:lnTo>
                <a:lnTo>
                  <a:pt x="43842" y="98024"/>
                </a:lnTo>
                <a:lnTo>
                  <a:pt x="43842" y="98024"/>
                </a:lnTo>
                <a:lnTo>
                  <a:pt x="43585" y="98280"/>
                </a:lnTo>
                <a:lnTo>
                  <a:pt x="43415" y="98536"/>
                </a:lnTo>
                <a:lnTo>
                  <a:pt x="43329" y="98878"/>
                </a:lnTo>
                <a:lnTo>
                  <a:pt x="43244" y="99220"/>
                </a:lnTo>
                <a:lnTo>
                  <a:pt x="43329" y="99562"/>
                </a:lnTo>
                <a:lnTo>
                  <a:pt x="43415" y="99818"/>
                </a:lnTo>
                <a:lnTo>
                  <a:pt x="43585" y="100160"/>
                </a:lnTo>
                <a:lnTo>
                  <a:pt x="43842" y="100417"/>
                </a:lnTo>
                <a:lnTo>
                  <a:pt x="43842" y="100417"/>
                </a:lnTo>
                <a:lnTo>
                  <a:pt x="44269" y="100588"/>
                </a:lnTo>
                <a:lnTo>
                  <a:pt x="44782" y="100673"/>
                </a:lnTo>
                <a:lnTo>
                  <a:pt x="65891" y="100673"/>
                </a:lnTo>
                <a:lnTo>
                  <a:pt x="86914" y="100673"/>
                </a:lnTo>
                <a:lnTo>
                  <a:pt x="86914" y="100673"/>
                </a:lnTo>
                <a:lnTo>
                  <a:pt x="87427" y="100588"/>
                </a:lnTo>
                <a:lnTo>
                  <a:pt x="87854" y="100417"/>
                </a:lnTo>
                <a:lnTo>
                  <a:pt x="87854" y="100417"/>
                </a:lnTo>
                <a:lnTo>
                  <a:pt x="88111" y="100160"/>
                </a:lnTo>
                <a:lnTo>
                  <a:pt x="88281" y="99818"/>
                </a:lnTo>
                <a:lnTo>
                  <a:pt x="88367" y="99562"/>
                </a:lnTo>
                <a:lnTo>
                  <a:pt x="88452" y="99220"/>
                </a:lnTo>
                <a:lnTo>
                  <a:pt x="88367" y="98878"/>
                </a:lnTo>
                <a:lnTo>
                  <a:pt x="88281" y="98536"/>
                </a:lnTo>
                <a:lnTo>
                  <a:pt x="88111" y="98280"/>
                </a:lnTo>
                <a:lnTo>
                  <a:pt x="87854" y="98024"/>
                </a:lnTo>
                <a:lnTo>
                  <a:pt x="83154" y="94862"/>
                </a:lnTo>
                <a:lnTo>
                  <a:pt x="83154" y="94862"/>
                </a:lnTo>
                <a:lnTo>
                  <a:pt x="83068" y="94862"/>
                </a:lnTo>
                <a:lnTo>
                  <a:pt x="83068" y="94862"/>
                </a:lnTo>
                <a:lnTo>
                  <a:pt x="82556" y="94349"/>
                </a:lnTo>
                <a:lnTo>
                  <a:pt x="82128" y="93836"/>
                </a:lnTo>
                <a:lnTo>
                  <a:pt x="81786" y="93238"/>
                </a:lnTo>
                <a:lnTo>
                  <a:pt x="81445" y="92640"/>
                </a:lnTo>
                <a:lnTo>
                  <a:pt x="80846" y="91272"/>
                </a:lnTo>
                <a:lnTo>
                  <a:pt x="80505" y="89990"/>
                </a:lnTo>
                <a:lnTo>
                  <a:pt x="79564" y="83495"/>
                </a:lnTo>
                <a:lnTo>
                  <a:pt x="128192" y="83495"/>
                </a:lnTo>
                <a:lnTo>
                  <a:pt x="128192" y="83495"/>
                </a:lnTo>
                <a:lnTo>
                  <a:pt x="128875" y="83410"/>
                </a:lnTo>
                <a:lnTo>
                  <a:pt x="129559" y="83239"/>
                </a:lnTo>
                <a:lnTo>
                  <a:pt x="130157" y="82897"/>
                </a:lnTo>
                <a:lnTo>
                  <a:pt x="130670" y="82470"/>
                </a:lnTo>
                <a:lnTo>
                  <a:pt x="131097" y="81957"/>
                </a:lnTo>
                <a:lnTo>
                  <a:pt x="131354" y="81359"/>
                </a:lnTo>
                <a:lnTo>
                  <a:pt x="131610" y="80675"/>
                </a:lnTo>
                <a:lnTo>
                  <a:pt x="131696" y="79991"/>
                </a:lnTo>
                <a:lnTo>
                  <a:pt x="131696" y="3504"/>
                </a:lnTo>
                <a:lnTo>
                  <a:pt x="131696" y="3504"/>
                </a:lnTo>
                <a:lnTo>
                  <a:pt x="131610" y="2735"/>
                </a:lnTo>
                <a:lnTo>
                  <a:pt x="131354" y="2137"/>
                </a:lnTo>
                <a:lnTo>
                  <a:pt x="131097" y="1538"/>
                </a:lnTo>
                <a:lnTo>
                  <a:pt x="130670" y="1026"/>
                </a:lnTo>
                <a:lnTo>
                  <a:pt x="130157" y="598"/>
                </a:lnTo>
                <a:lnTo>
                  <a:pt x="129559" y="257"/>
                </a:lnTo>
                <a:lnTo>
                  <a:pt x="128875" y="0"/>
                </a:lnTo>
                <a:lnTo>
                  <a:pt x="128192" y="0"/>
                </a:lnTo>
                <a:lnTo>
                  <a:pt x="128192" y="0"/>
                </a:lnTo>
                <a:close/>
                <a:moveTo>
                  <a:pt x="65891" y="80932"/>
                </a:moveTo>
                <a:lnTo>
                  <a:pt x="65891" y="80932"/>
                </a:lnTo>
                <a:lnTo>
                  <a:pt x="65463" y="80846"/>
                </a:lnTo>
                <a:lnTo>
                  <a:pt x="65036" y="80761"/>
                </a:lnTo>
                <a:lnTo>
                  <a:pt x="64694" y="80504"/>
                </a:lnTo>
                <a:lnTo>
                  <a:pt x="64352" y="80248"/>
                </a:lnTo>
                <a:lnTo>
                  <a:pt x="64096" y="79991"/>
                </a:lnTo>
                <a:lnTo>
                  <a:pt x="63925" y="79650"/>
                </a:lnTo>
                <a:lnTo>
                  <a:pt x="63840" y="79222"/>
                </a:lnTo>
                <a:lnTo>
                  <a:pt x="63754" y="78795"/>
                </a:lnTo>
                <a:lnTo>
                  <a:pt x="63754" y="78795"/>
                </a:lnTo>
                <a:lnTo>
                  <a:pt x="63840" y="78368"/>
                </a:lnTo>
                <a:lnTo>
                  <a:pt x="63925" y="78026"/>
                </a:lnTo>
                <a:lnTo>
                  <a:pt x="64096" y="77599"/>
                </a:lnTo>
                <a:lnTo>
                  <a:pt x="64352" y="77342"/>
                </a:lnTo>
                <a:lnTo>
                  <a:pt x="64694" y="77086"/>
                </a:lnTo>
                <a:lnTo>
                  <a:pt x="65036" y="76915"/>
                </a:lnTo>
                <a:lnTo>
                  <a:pt x="65463" y="76744"/>
                </a:lnTo>
                <a:lnTo>
                  <a:pt x="65891" y="76744"/>
                </a:lnTo>
                <a:lnTo>
                  <a:pt x="65891" y="76744"/>
                </a:lnTo>
                <a:lnTo>
                  <a:pt x="66233" y="76744"/>
                </a:lnTo>
                <a:lnTo>
                  <a:pt x="66660" y="76915"/>
                </a:lnTo>
                <a:lnTo>
                  <a:pt x="67002" y="77086"/>
                </a:lnTo>
                <a:lnTo>
                  <a:pt x="67344" y="77342"/>
                </a:lnTo>
                <a:lnTo>
                  <a:pt x="67600" y="77599"/>
                </a:lnTo>
                <a:lnTo>
                  <a:pt x="67771" y="78026"/>
                </a:lnTo>
                <a:lnTo>
                  <a:pt x="67856" y="78368"/>
                </a:lnTo>
                <a:lnTo>
                  <a:pt x="67942" y="78795"/>
                </a:lnTo>
                <a:lnTo>
                  <a:pt x="67942" y="78795"/>
                </a:lnTo>
                <a:lnTo>
                  <a:pt x="67856" y="79222"/>
                </a:lnTo>
                <a:lnTo>
                  <a:pt x="67771" y="79650"/>
                </a:lnTo>
                <a:lnTo>
                  <a:pt x="67600" y="79991"/>
                </a:lnTo>
                <a:lnTo>
                  <a:pt x="67344" y="80248"/>
                </a:lnTo>
                <a:lnTo>
                  <a:pt x="67002" y="80504"/>
                </a:lnTo>
                <a:lnTo>
                  <a:pt x="66660" y="80761"/>
                </a:lnTo>
                <a:lnTo>
                  <a:pt x="66233" y="80846"/>
                </a:lnTo>
                <a:lnTo>
                  <a:pt x="65891" y="80932"/>
                </a:lnTo>
                <a:lnTo>
                  <a:pt x="65891" y="80932"/>
                </a:lnTo>
                <a:close/>
                <a:moveTo>
                  <a:pt x="126568" y="74009"/>
                </a:moveTo>
                <a:lnTo>
                  <a:pt x="5128" y="74009"/>
                </a:lnTo>
                <a:lnTo>
                  <a:pt x="5128" y="4871"/>
                </a:lnTo>
                <a:lnTo>
                  <a:pt x="126568" y="4871"/>
                </a:lnTo>
                <a:lnTo>
                  <a:pt x="126568" y="7400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4" name="Google Shape;1934;p73"/>
          <p:cNvGrpSpPr/>
          <p:nvPr/>
        </p:nvGrpSpPr>
        <p:grpSpPr>
          <a:xfrm>
            <a:off x="598248" y="3682904"/>
            <a:ext cx="1116550" cy="1100338"/>
            <a:chOff x="5541075" y="3903350"/>
            <a:chExt cx="823050" cy="811100"/>
          </a:xfrm>
        </p:grpSpPr>
        <p:sp>
          <p:nvSpPr>
            <p:cNvPr id="1935" name="Google Shape;1935;p73"/>
            <p:cNvSpPr/>
            <p:nvPr/>
          </p:nvSpPr>
          <p:spPr>
            <a:xfrm>
              <a:off x="6181025" y="4283900"/>
              <a:ext cx="183100" cy="183375"/>
            </a:xfrm>
            <a:custGeom>
              <a:avLst/>
              <a:gdLst/>
              <a:ahLst/>
              <a:cxnLst/>
              <a:rect l="l" t="t" r="r" b="b"/>
              <a:pathLst>
                <a:path w="7324" h="7335" extrusionOk="0">
                  <a:moveTo>
                    <a:pt x="2926" y="0"/>
                  </a:moveTo>
                  <a:cubicBezTo>
                    <a:pt x="2236" y="0"/>
                    <a:pt x="1535" y="177"/>
                    <a:pt x="1013" y="612"/>
                  </a:cubicBezTo>
                  <a:cubicBezTo>
                    <a:pt x="239" y="1279"/>
                    <a:pt x="1" y="2398"/>
                    <a:pt x="37" y="3422"/>
                  </a:cubicBezTo>
                  <a:cubicBezTo>
                    <a:pt x="84" y="4625"/>
                    <a:pt x="477" y="5863"/>
                    <a:pt x="1382" y="6649"/>
                  </a:cubicBezTo>
                  <a:cubicBezTo>
                    <a:pt x="1885" y="7086"/>
                    <a:pt x="2569" y="7335"/>
                    <a:pt x="3232" y="7335"/>
                  </a:cubicBezTo>
                  <a:cubicBezTo>
                    <a:pt x="3393" y="7335"/>
                    <a:pt x="3552" y="7320"/>
                    <a:pt x="3708" y="7290"/>
                  </a:cubicBezTo>
                  <a:lnTo>
                    <a:pt x="3708" y="7290"/>
                  </a:lnTo>
                  <a:cubicBezTo>
                    <a:pt x="3721" y="7290"/>
                    <a:pt x="3734" y="7290"/>
                    <a:pt x="3748" y="7290"/>
                  </a:cubicBezTo>
                  <a:cubicBezTo>
                    <a:pt x="4531" y="7290"/>
                    <a:pt x="5320" y="7018"/>
                    <a:pt x="5906" y="6494"/>
                  </a:cubicBezTo>
                  <a:cubicBezTo>
                    <a:pt x="7026" y="5482"/>
                    <a:pt x="7323" y="3720"/>
                    <a:pt x="6704" y="2362"/>
                  </a:cubicBezTo>
                  <a:cubicBezTo>
                    <a:pt x="6073" y="993"/>
                    <a:pt x="4621" y="88"/>
                    <a:pt x="3120" y="5"/>
                  </a:cubicBezTo>
                  <a:cubicBezTo>
                    <a:pt x="3056" y="2"/>
                    <a:pt x="2991" y="0"/>
                    <a:pt x="29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73"/>
            <p:cNvSpPr/>
            <p:nvPr/>
          </p:nvSpPr>
          <p:spPr>
            <a:xfrm>
              <a:off x="5995975" y="3903350"/>
              <a:ext cx="110675" cy="98975"/>
            </a:xfrm>
            <a:custGeom>
              <a:avLst/>
              <a:gdLst/>
              <a:ahLst/>
              <a:cxnLst/>
              <a:rect l="l" t="t" r="r" b="b"/>
              <a:pathLst>
                <a:path w="4427" h="3959" extrusionOk="0">
                  <a:moveTo>
                    <a:pt x="2115" y="1"/>
                  </a:moveTo>
                  <a:cubicBezTo>
                    <a:pt x="1454" y="1"/>
                    <a:pt x="786" y="319"/>
                    <a:pt x="414" y="868"/>
                  </a:cubicBezTo>
                  <a:cubicBezTo>
                    <a:pt x="65" y="1391"/>
                    <a:pt x="0" y="2070"/>
                    <a:pt x="198" y="2659"/>
                  </a:cubicBezTo>
                  <a:lnTo>
                    <a:pt x="198" y="2659"/>
                  </a:lnTo>
                  <a:lnTo>
                    <a:pt x="57" y="2416"/>
                  </a:lnTo>
                  <a:lnTo>
                    <a:pt x="57" y="2416"/>
                  </a:lnTo>
                  <a:cubicBezTo>
                    <a:pt x="132" y="2760"/>
                    <a:pt x="313" y="3061"/>
                    <a:pt x="558" y="3303"/>
                  </a:cubicBezTo>
                  <a:lnTo>
                    <a:pt x="558" y="3303"/>
                  </a:lnTo>
                  <a:cubicBezTo>
                    <a:pt x="573" y="3321"/>
                    <a:pt x="589" y="3339"/>
                    <a:pt x="604" y="3356"/>
                  </a:cubicBezTo>
                  <a:lnTo>
                    <a:pt x="594" y="3338"/>
                  </a:lnTo>
                  <a:lnTo>
                    <a:pt x="594" y="3338"/>
                  </a:lnTo>
                  <a:cubicBezTo>
                    <a:pt x="1009" y="3730"/>
                    <a:pt x="1596" y="3959"/>
                    <a:pt x="2169" y="3959"/>
                  </a:cubicBezTo>
                  <a:cubicBezTo>
                    <a:pt x="2598" y="3959"/>
                    <a:pt x="3018" y="3831"/>
                    <a:pt x="3355" y="3547"/>
                  </a:cubicBezTo>
                  <a:cubicBezTo>
                    <a:pt x="4426" y="2654"/>
                    <a:pt x="4093" y="618"/>
                    <a:pt x="2783" y="118"/>
                  </a:cubicBezTo>
                  <a:cubicBezTo>
                    <a:pt x="2570" y="39"/>
                    <a:pt x="2342" y="1"/>
                    <a:pt x="2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73"/>
            <p:cNvSpPr/>
            <p:nvPr/>
          </p:nvSpPr>
          <p:spPr>
            <a:xfrm>
              <a:off x="5937250" y="4405700"/>
              <a:ext cx="117000" cy="123100"/>
            </a:xfrm>
            <a:custGeom>
              <a:avLst/>
              <a:gdLst/>
              <a:ahLst/>
              <a:cxnLst/>
              <a:rect l="l" t="t" r="r" b="b"/>
              <a:pathLst>
                <a:path w="4680" h="4924" extrusionOk="0">
                  <a:moveTo>
                    <a:pt x="2575" y="1"/>
                  </a:moveTo>
                  <a:cubicBezTo>
                    <a:pt x="1830" y="1"/>
                    <a:pt x="1063" y="367"/>
                    <a:pt x="679" y="1015"/>
                  </a:cubicBezTo>
                  <a:cubicBezTo>
                    <a:pt x="24" y="2098"/>
                    <a:pt x="1" y="3110"/>
                    <a:pt x="739" y="3932"/>
                  </a:cubicBezTo>
                  <a:cubicBezTo>
                    <a:pt x="1227" y="4587"/>
                    <a:pt x="1596" y="4694"/>
                    <a:pt x="1977" y="4801"/>
                  </a:cubicBezTo>
                  <a:cubicBezTo>
                    <a:pt x="2250" y="4876"/>
                    <a:pt x="2558" y="4924"/>
                    <a:pt x="2863" y="4924"/>
                  </a:cubicBezTo>
                  <a:cubicBezTo>
                    <a:pt x="3423" y="4924"/>
                    <a:pt x="3970" y="4764"/>
                    <a:pt x="4263" y="4325"/>
                  </a:cubicBezTo>
                  <a:cubicBezTo>
                    <a:pt x="4466" y="4027"/>
                    <a:pt x="4525" y="3658"/>
                    <a:pt x="4573" y="3301"/>
                  </a:cubicBezTo>
                  <a:cubicBezTo>
                    <a:pt x="4680" y="2324"/>
                    <a:pt x="4620" y="1217"/>
                    <a:pt x="3930" y="527"/>
                  </a:cubicBezTo>
                  <a:cubicBezTo>
                    <a:pt x="3570" y="167"/>
                    <a:pt x="3078" y="1"/>
                    <a:pt x="25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73"/>
            <p:cNvSpPr/>
            <p:nvPr/>
          </p:nvSpPr>
          <p:spPr>
            <a:xfrm>
              <a:off x="5541075" y="4266875"/>
              <a:ext cx="149150" cy="157075"/>
            </a:xfrm>
            <a:custGeom>
              <a:avLst/>
              <a:gdLst/>
              <a:ahLst/>
              <a:cxnLst/>
              <a:rect l="l" t="t" r="r" b="b"/>
              <a:pathLst>
                <a:path w="5966" h="6283" extrusionOk="0">
                  <a:moveTo>
                    <a:pt x="3277" y="0"/>
                  </a:moveTo>
                  <a:cubicBezTo>
                    <a:pt x="2327" y="0"/>
                    <a:pt x="1348" y="469"/>
                    <a:pt x="858" y="1293"/>
                  </a:cubicBezTo>
                  <a:cubicBezTo>
                    <a:pt x="24" y="2674"/>
                    <a:pt x="0" y="3960"/>
                    <a:pt x="929" y="5020"/>
                  </a:cubicBezTo>
                  <a:lnTo>
                    <a:pt x="941" y="5020"/>
                  </a:lnTo>
                  <a:cubicBezTo>
                    <a:pt x="1560" y="5841"/>
                    <a:pt x="2025" y="5984"/>
                    <a:pt x="2513" y="6127"/>
                  </a:cubicBezTo>
                  <a:cubicBezTo>
                    <a:pt x="2858" y="6223"/>
                    <a:pt x="3249" y="6282"/>
                    <a:pt x="3636" y="6282"/>
                  </a:cubicBezTo>
                  <a:cubicBezTo>
                    <a:pt x="4354" y="6282"/>
                    <a:pt x="5058" y="6077"/>
                    <a:pt x="5430" y="5520"/>
                  </a:cubicBezTo>
                  <a:cubicBezTo>
                    <a:pt x="5692" y="5139"/>
                    <a:pt x="5775" y="4663"/>
                    <a:pt x="5823" y="4198"/>
                  </a:cubicBezTo>
                  <a:cubicBezTo>
                    <a:pt x="5965" y="2960"/>
                    <a:pt x="5894" y="1555"/>
                    <a:pt x="5001" y="674"/>
                  </a:cubicBezTo>
                  <a:cubicBezTo>
                    <a:pt x="4545" y="214"/>
                    <a:pt x="3918" y="0"/>
                    <a:pt x="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73"/>
            <p:cNvSpPr/>
            <p:nvPr/>
          </p:nvSpPr>
          <p:spPr>
            <a:xfrm>
              <a:off x="5930725" y="4218425"/>
              <a:ext cx="89000" cy="96875"/>
            </a:xfrm>
            <a:custGeom>
              <a:avLst/>
              <a:gdLst/>
              <a:ahLst/>
              <a:cxnLst/>
              <a:rect l="l" t="t" r="r" b="b"/>
              <a:pathLst>
                <a:path w="3560" h="3875" extrusionOk="0">
                  <a:moveTo>
                    <a:pt x="1484" y="0"/>
                  </a:moveTo>
                  <a:cubicBezTo>
                    <a:pt x="1442" y="0"/>
                    <a:pt x="1399" y="2"/>
                    <a:pt x="1357" y="5"/>
                  </a:cubicBezTo>
                  <a:cubicBezTo>
                    <a:pt x="1119" y="17"/>
                    <a:pt x="881" y="88"/>
                    <a:pt x="690" y="231"/>
                  </a:cubicBezTo>
                  <a:cubicBezTo>
                    <a:pt x="369" y="481"/>
                    <a:pt x="262" y="909"/>
                    <a:pt x="178" y="1302"/>
                  </a:cubicBezTo>
                  <a:cubicBezTo>
                    <a:pt x="70" y="1856"/>
                    <a:pt x="1" y="2488"/>
                    <a:pt x="287" y="2965"/>
                  </a:cubicBezTo>
                  <a:lnTo>
                    <a:pt x="287" y="2965"/>
                  </a:lnTo>
                  <a:cubicBezTo>
                    <a:pt x="506" y="3495"/>
                    <a:pt x="1086" y="3874"/>
                    <a:pt x="1667" y="3874"/>
                  </a:cubicBezTo>
                  <a:cubicBezTo>
                    <a:pt x="1675" y="3874"/>
                    <a:pt x="1684" y="3874"/>
                    <a:pt x="1693" y="3874"/>
                  </a:cubicBezTo>
                  <a:cubicBezTo>
                    <a:pt x="2361" y="3874"/>
                    <a:pt x="2980" y="3426"/>
                    <a:pt x="3262" y="2826"/>
                  </a:cubicBezTo>
                  <a:cubicBezTo>
                    <a:pt x="3560" y="2207"/>
                    <a:pt x="3500" y="1433"/>
                    <a:pt x="3119" y="874"/>
                  </a:cubicBezTo>
                  <a:cubicBezTo>
                    <a:pt x="2762" y="337"/>
                    <a:pt x="2131" y="0"/>
                    <a:pt x="1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73"/>
            <p:cNvSpPr/>
            <p:nvPr/>
          </p:nvSpPr>
          <p:spPr>
            <a:xfrm>
              <a:off x="5762450" y="4041900"/>
              <a:ext cx="86425" cy="96875"/>
            </a:xfrm>
            <a:custGeom>
              <a:avLst/>
              <a:gdLst/>
              <a:ahLst/>
              <a:cxnLst/>
              <a:rect l="l" t="t" r="r" b="b"/>
              <a:pathLst>
                <a:path w="3457" h="3875" extrusionOk="0">
                  <a:moveTo>
                    <a:pt x="1448" y="1"/>
                  </a:moveTo>
                  <a:cubicBezTo>
                    <a:pt x="1407" y="1"/>
                    <a:pt x="1366" y="2"/>
                    <a:pt x="1325" y="5"/>
                  </a:cubicBezTo>
                  <a:cubicBezTo>
                    <a:pt x="1099" y="29"/>
                    <a:pt x="861" y="89"/>
                    <a:pt x="670" y="243"/>
                  </a:cubicBezTo>
                  <a:cubicBezTo>
                    <a:pt x="361" y="481"/>
                    <a:pt x="254" y="910"/>
                    <a:pt x="182" y="1303"/>
                  </a:cubicBezTo>
                  <a:cubicBezTo>
                    <a:pt x="71" y="1873"/>
                    <a:pt x="1" y="2527"/>
                    <a:pt x="308" y="3009"/>
                  </a:cubicBezTo>
                  <a:lnTo>
                    <a:pt x="308" y="3009"/>
                  </a:lnTo>
                  <a:cubicBezTo>
                    <a:pt x="534" y="3516"/>
                    <a:pt x="1079" y="3875"/>
                    <a:pt x="1623" y="3875"/>
                  </a:cubicBezTo>
                  <a:cubicBezTo>
                    <a:pt x="2278" y="3875"/>
                    <a:pt x="2897" y="3434"/>
                    <a:pt x="3183" y="2815"/>
                  </a:cubicBezTo>
                  <a:cubicBezTo>
                    <a:pt x="3457" y="2208"/>
                    <a:pt x="3409" y="1434"/>
                    <a:pt x="3040" y="862"/>
                  </a:cubicBezTo>
                  <a:cubicBezTo>
                    <a:pt x="2693" y="337"/>
                    <a:pt x="2074" y="1"/>
                    <a:pt x="14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73"/>
            <p:cNvSpPr/>
            <p:nvPr/>
          </p:nvSpPr>
          <p:spPr>
            <a:xfrm>
              <a:off x="6199500" y="4064225"/>
              <a:ext cx="86625" cy="96875"/>
            </a:xfrm>
            <a:custGeom>
              <a:avLst/>
              <a:gdLst/>
              <a:ahLst/>
              <a:cxnLst/>
              <a:rect l="l" t="t" r="r" b="b"/>
              <a:pathLst>
                <a:path w="3465" h="3875" extrusionOk="0">
                  <a:moveTo>
                    <a:pt x="1458" y="1"/>
                  </a:moveTo>
                  <a:cubicBezTo>
                    <a:pt x="1416" y="1"/>
                    <a:pt x="1375" y="2"/>
                    <a:pt x="1334" y="5"/>
                  </a:cubicBezTo>
                  <a:cubicBezTo>
                    <a:pt x="1095" y="17"/>
                    <a:pt x="857" y="89"/>
                    <a:pt x="667" y="231"/>
                  </a:cubicBezTo>
                  <a:cubicBezTo>
                    <a:pt x="357" y="481"/>
                    <a:pt x="250" y="898"/>
                    <a:pt x="179" y="1291"/>
                  </a:cubicBezTo>
                  <a:cubicBezTo>
                    <a:pt x="69" y="1860"/>
                    <a:pt x="0" y="2499"/>
                    <a:pt x="294" y="2978"/>
                  </a:cubicBezTo>
                  <a:lnTo>
                    <a:pt x="294" y="2978"/>
                  </a:lnTo>
                  <a:cubicBezTo>
                    <a:pt x="514" y="3502"/>
                    <a:pt x="1068" y="3864"/>
                    <a:pt x="1631" y="3875"/>
                  </a:cubicBezTo>
                  <a:cubicBezTo>
                    <a:pt x="2286" y="3875"/>
                    <a:pt x="2905" y="3422"/>
                    <a:pt x="3179" y="2815"/>
                  </a:cubicBezTo>
                  <a:cubicBezTo>
                    <a:pt x="3465" y="2196"/>
                    <a:pt x="3405" y="1434"/>
                    <a:pt x="3036" y="862"/>
                  </a:cubicBezTo>
                  <a:cubicBezTo>
                    <a:pt x="2690" y="327"/>
                    <a:pt x="2073" y="1"/>
                    <a:pt x="14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73"/>
            <p:cNvSpPr/>
            <p:nvPr/>
          </p:nvSpPr>
          <p:spPr>
            <a:xfrm>
              <a:off x="5686025" y="4568875"/>
              <a:ext cx="98850" cy="95175"/>
            </a:xfrm>
            <a:custGeom>
              <a:avLst/>
              <a:gdLst/>
              <a:ahLst/>
              <a:cxnLst/>
              <a:rect l="l" t="t" r="r" b="b"/>
              <a:pathLst>
                <a:path w="3954" h="3807" extrusionOk="0">
                  <a:moveTo>
                    <a:pt x="1977" y="0"/>
                  </a:moveTo>
                  <a:cubicBezTo>
                    <a:pt x="1561" y="0"/>
                    <a:pt x="1132" y="143"/>
                    <a:pt x="846" y="441"/>
                  </a:cubicBezTo>
                  <a:cubicBezTo>
                    <a:pt x="572" y="738"/>
                    <a:pt x="275" y="1072"/>
                    <a:pt x="156" y="1465"/>
                  </a:cubicBezTo>
                  <a:cubicBezTo>
                    <a:pt x="84" y="1727"/>
                    <a:pt x="1" y="2346"/>
                    <a:pt x="263" y="2822"/>
                  </a:cubicBezTo>
                  <a:cubicBezTo>
                    <a:pt x="598" y="3427"/>
                    <a:pt x="1297" y="3807"/>
                    <a:pt x="1985" y="3807"/>
                  </a:cubicBezTo>
                  <a:cubicBezTo>
                    <a:pt x="2176" y="3807"/>
                    <a:pt x="2367" y="3777"/>
                    <a:pt x="2549" y="3715"/>
                  </a:cubicBezTo>
                  <a:cubicBezTo>
                    <a:pt x="3394" y="3429"/>
                    <a:pt x="3954" y="2489"/>
                    <a:pt x="3823" y="1619"/>
                  </a:cubicBezTo>
                  <a:cubicBezTo>
                    <a:pt x="3680" y="738"/>
                    <a:pt x="2858" y="24"/>
                    <a:pt x="19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73"/>
            <p:cNvSpPr/>
            <p:nvPr/>
          </p:nvSpPr>
          <p:spPr>
            <a:xfrm>
              <a:off x="5941125" y="4643350"/>
              <a:ext cx="49425" cy="71100"/>
            </a:xfrm>
            <a:custGeom>
              <a:avLst/>
              <a:gdLst/>
              <a:ahLst/>
              <a:cxnLst/>
              <a:rect l="l" t="t" r="r" b="b"/>
              <a:pathLst>
                <a:path w="1977" h="2844" extrusionOk="0">
                  <a:moveTo>
                    <a:pt x="835" y="0"/>
                  </a:moveTo>
                  <a:cubicBezTo>
                    <a:pt x="681" y="0"/>
                    <a:pt x="532" y="44"/>
                    <a:pt x="405" y="141"/>
                  </a:cubicBezTo>
                  <a:cubicBezTo>
                    <a:pt x="48" y="403"/>
                    <a:pt x="0" y="903"/>
                    <a:pt x="0" y="1331"/>
                  </a:cubicBezTo>
                  <a:cubicBezTo>
                    <a:pt x="0" y="1498"/>
                    <a:pt x="0" y="1450"/>
                    <a:pt x="36" y="1581"/>
                  </a:cubicBezTo>
                  <a:cubicBezTo>
                    <a:pt x="131" y="1998"/>
                    <a:pt x="286" y="2415"/>
                    <a:pt x="620" y="2665"/>
                  </a:cubicBezTo>
                  <a:cubicBezTo>
                    <a:pt x="774" y="2781"/>
                    <a:pt x="975" y="2843"/>
                    <a:pt x="1171" y="2843"/>
                  </a:cubicBezTo>
                  <a:cubicBezTo>
                    <a:pt x="1397" y="2843"/>
                    <a:pt x="1617" y="2760"/>
                    <a:pt x="1751" y="2581"/>
                  </a:cubicBezTo>
                  <a:cubicBezTo>
                    <a:pt x="1870" y="2415"/>
                    <a:pt x="1905" y="2200"/>
                    <a:pt x="1929" y="1998"/>
                  </a:cubicBezTo>
                  <a:cubicBezTo>
                    <a:pt x="1977" y="1486"/>
                    <a:pt x="1977" y="938"/>
                    <a:pt x="1715" y="510"/>
                  </a:cubicBezTo>
                  <a:cubicBezTo>
                    <a:pt x="1527" y="207"/>
                    <a:pt x="1171" y="0"/>
                    <a:pt x="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8D03B68-E06F-F79A-2F7E-67EA66EF6B56}"/>
              </a:ext>
            </a:extLst>
          </p:cNvPr>
          <p:cNvSpPr txBox="1"/>
          <p:nvPr/>
        </p:nvSpPr>
        <p:spPr>
          <a:xfrm>
            <a:off x="1365508" y="4751385"/>
            <a:ext cx="60702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Микляева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Е.А., МБДОУ детский сад № 265, Екатеринбург 2023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2AA4A68-B23C-DAC8-E04F-1971F8AC3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472" y="1406739"/>
            <a:ext cx="2918230" cy="181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8860AED-CA34-914A-32F6-F5A69BA39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89" y="1164519"/>
            <a:ext cx="1954695" cy="132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D9C5EDD1-C918-1E4B-A904-F8AD3DB848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9"/>
          <a:stretch/>
        </p:blipFill>
        <p:spPr bwMode="auto">
          <a:xfrm>
            <a:off x="418298" y="1170376"/>
            <a:ext cx="1791533" cy="150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ADE590D3-4128-64E9-BD1E-3CF46869EB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8" b="13287"/>
          <a:stretch/>
        </p:blipFill>
        <p:spPr bwMode="auto">
          <a:xfrm>
            <a:off x="3023009" y="1245424"/>
            <a:ext cx="1724841" cy="125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6874E3CA-EDC7-704F-DA1B-DE257BF27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62" y="2731573"/>
            <a:ext cx="1557326" cy="15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D5A8F41D-3B82-CF97-F1B9-E664E1CF8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992" y="2801447"/>
            <a:ext cx="1762914" cy="176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B16F71AD-146F-7502-58FD-6CC5B6DD5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551" y="1141690"/>
            <a:ext cx="1983447" cy="143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>
            <a:extLst>
              <a:ext uri="{FF2B5EF4-FFF2-40B4-BE49-F238E27FC236}">
                <a16:creationId xmlns:a16="http://schemas.microsoft.com/office/drawing/2014/main" id="{278D6CCC-4465-1EAE-BE6E-828C9443B0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" t="5535" r="8377" b="11102"/>
          <a:stretch/>
        </p:blipFill>
        <p:spPr bwMode="auto">
          <a:xfrm>
            <a:off x="622511" y="2746776"/>
            <a:ext cx="1558591" cy="155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>
            <a:extLst>
              <a:ext uri="{FF2B5EF4-FFF2-40B4-BE49-F238E27FC236}">
                <a16:creationId xmlns:a16="http://schemas.microsoft.com/office/drawing/2014/main" id="{526BC80D-1A7B-F42E-BACA-21D9B56CC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653" y="2745570"/>
            <a:ext cx="1363613" cy="178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>
            <a:extLst>
              <a:ext uri="{FF2B5EF4-FFF2-40B4-BE49-F238E27FC236}">
                <a16:creationId xmlns:a16="http://schemas.microsoft.com/office/drawing/2014/main" id="{709FB36A-B268-4530-4849-71B26CAD98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t="66916" r="6593" b="20714"/>
          <a:stretch/>
        </p:blipFill>
        <p:spPr bwMode="auto">
          <a:xfrm>
            <a:off x="5353796" y="4120634"/>
            <a:ext cx="3491759" cy="36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6984E8-CA7F-2A7F-0601-A3203C74E88D}"/>
              </a:ext>
            </a:extLst>
          </p:cNvPr>
          <p:cNvSpPr txBox="1"/>
          <p:nvPr/>
        </p:nvSpPr>
        <p:spPr>
          <a:xfrm>
            <a:off x="1030533" y="619702"/>
            <a:ext cx="354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2AFD63-2236-2450-2676-ABE673FB837E}"/>
              </a:ext>
            </a:extLst>
          </p:cNvPr>
          <p:cNvSpPr txBox="1"/>
          <p:nvPr/>
        </p:nvSpPr>
        <p:spPr>
          <a:xfrm flipH="1">
            <a:off x="4943998" y="1105180"/>
            <a:ext cx="517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4AB92A-F38D-E7FA-0BE5-052278479C9F}"/>
              </a:ext>
            </a:extLst>
          </p:cNvPr>
          <p:cNvSpPr txBox="1"/>
          <p:nvPr/>
        </p:nvSpPr>
        <p:spPr>
          <a:xfrm>
            <a:off x="135616" y="2943089"/>
            <a:ext cx="354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Г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139991-6E6C-4962-20F5-840BDB2B8C20}"/>
              </a:ext>
            </a:extLst>
          </p:cNvPr>
          <p:cNvSpPr txBox="1"/>
          <p:nvPr/>
        </p:nvSpPr>
        <p:spPr>
          <a:xfrm>
            <a:off x="1431511" y="619702"/>
            <a:ext cx="354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CD734E-85D0-18F9-B13F-1A21E704EA35}"/>
              </a:ext>
            </a:extLst>
          </p:cNvPr>
          <p:cNvSpPr txBox="1"/>
          <p:nvPr/>
        </p:nvSpPr>
        <p:spPr>
          <a:xfrm flipH="1">
            <a:off x="4938386" y="1494892"/>
            <a:ext cx="517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10C094-2430-D5B4-817A-6D392B847F6F}"/>
              </a:ext>
            </a:extLst>
          </p:cNvPr>
          <p:cNvSpPr txBox="1"/>
          <p:nvPr/>
        </p:nvSpPr>
        <p:spPr>
          <a:xfrm>
            <a:off x="4842177" y="2939774"/>
            <a:ext cx="354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>
            <a:extLst>
              <a:ext uri="{FF2B5EF4-FFF2-40B4-BE49-F238E27FC236}">
                <a16:creationId xmlns:a16="http://schemas.microsoft.com/office/drawing/2014/main" id="{A69B393B-1918-55D6-B769-9DD4BC893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32945">
            <a:off x="3731209" y="1975585"/>
            <a:ext cx="1433392" cy="79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00" name="Google Shape;2000;p77"/>
          <p:cNvGrpSpPr/>
          <p:nvPr/>
        </p:nvGrpSpPr>
        <p:grpSpPr>
          <a:xfrm>
            <a:off x="6927198" y="3557779"/>
            <a:ext cx="1116550" cy="1100338"/>
            <a:chOff x="5541075" y="3903350"/>
            <a:chExt cx="823050" cy="811100"/>
          </a:xfrm>
        </p:grpSpPr>
        <p:sp>
          <p:nvSpPr>
            <p:cNvPr id="2001" name="Google Shape;2001;p77"/>
            <p:cNvSpPr/>
            <p:nvPr/>
          </p:nvSpPr>
          <p:spPr>
            <a:xfrm>
              <a:off x="6181025" y="4283900"/>
              <a:ext cx="183100" cy="183375"/>
            </a:xfrm>
            <a:custGeom>
              <a:avLst/>
              <a:gdLst/>
              <a:ahLst/>
              <a:cxnLst/>
              <a:rect l="l" t="t" r="r" b="b"/>
              <a:pathLst>
                <a:path w="7324" h="7335" extrusionOk="0">
                  <a:moveTo>
                    <a:pt x="2926" y="0"/>
                  </a:moveTo>
                  <a:cubicBezTo>
                    <a:pt x="2236" y="0"/>
                    <a:pt x="1535" y="177"/>
                    <a:pt x="1013" y="612"/>
                  </a:cubicBezTo>
                  <a:cubicBezTo>
                    <a:pt x="239" y="1279"/>
                    <a:pt x="1" y="2398"/>
                    <a:pt x="37" y="3422"/>
                  </a:cubicBezTo>
                  <a:cubicBezTo>
                    <a:pt x="84" y="4625"/>
                    <a:pt x="477" y="5863"/>
                    <a:pt x="1382" y="6649"/>
                  </a:cubicBezTo>
                  <a:cubicBezTo>
                    <a:pt x="1885" y="7086"/>
                    <a:pt x="2569" y="7335"/>
                    <a:pt x="3232" y="7335"/>
                  </a:cubicBezTo>
                  <a:cubicBezTo>
                    <a:pt x="3393" y="7335"/>
                    <a:pt x="3552" y="7320"/>
                    <a:pt x="3708" y="7290"/>
                  </a:cubicBezTo>
                  <a:lnTo>
                    <a:pt x="3708" y="7290"/>
                  </a:lnTo>
                  <a:cubicBezTo>
                    <a:pt x="3721" y="7290"/>
                    <a:pt x="3734" y="7290"/>
                    <a:pt x="3748" y="7290"/>
                  </a:cubicBezTo>
                  <a:cubicBezTo>
                    <a:pt x="4531" y="7290"/>
                    <a:pt x="5320" y="7018"/>
                    <a:pt x="5906" y="6494"/>
                  </a:cubicBezTo>
                  <a:cubicBezTo>
                    <a:pt x="7026" y="5482"/>
                    <a:pt x="7323" y="3720"/>
                    <a:pt x="6704" y="2362"/>
                  </a:cubicBezTo>
                  <a:cubicBezTo>
                    <a:pt x="6073" y="993"/>
                    <a:pt x="4621" y="88"/>
                    <a:pt x="3120" y="5"/>
                  </a:cubicBezTo>
                  <a:cubicBezTo>
                    <a:pt x="3056" y="2"/>
                    <a:pt x="2991" y="0"/>
                    <a:pt x="29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77"/>
            <p:cNvSpPr/>
            <p:nvPr/>
          </p:nvSpPr>
          <p:spPr>
            <a:xfrm>
              <a:off x="5995975" y="3903350"/>
              <a:ext cx="110675" cy="98975"/>
            </a:xfrm>
            <a:custGeom>
              <a:avLst/>
              <a:gdLst/>
              <a:ahLst/>
              <a:cxnLst/>
              <a:rect l="l" t="t" r="r" b="b"/>
              <a:pathLst>
                <a:path w="4427" h="3959" extrusionOk="0">
                  <a:moveTo>
                    <a:pt x="2115" y="1"/>
                  </a:moveTo>
                  <a:cubicBezTo>
                    <a:pt x="1454" y="1"/>
                    <a:pt x="786" y="319"/>
                    <a:pt x="414" y="868"/>
                  </a:cubicBezTo>
                  <a:cubicBezTo>
                    <a:pt x="65" y="1391"/>
                    <a:pt x="0" y="2070"/>
                    <a:pt x="198" y="2659"/>
                  </a:cubicBezTo>
                  <a:lnTo>
                    <a:pt x="198" y="2659"/>
                  </a:lnTo>
                  <a:lnTo>
                    <a:pt x="57" y="2416"/>
                  </a:lnTo>
                  <a:lnTo>
                    <a:pt x="57" y="2416"/>
                  </a:lnTo>
                  <a:cubicBezTo>
                    <a:pt x="132" y="2760"/>
                    <a:pt x="313" y="3061"/>
                    <a:pt x="558" y="3303"/>
                  </a:cubicBezTo>
                  <a:lnTo>
                    <a:pt x="558" y="3303"/>
                  </a:lnTo>
                  <a:cubicBezTo>
                    <a:pt x="573" y="3321"/>
                    <a:pt x="589" y="3339"/>
                    <a:pt x="604" y="3356"/>
                  </a:cubicBezTo>
                  <a:lnTo>
                    <a:pt x="594" y="3338"/>
                  </a:lnTo>
                  <a:lnTo>
                    <a:pt x="594" y="3338"/>
                  </a:lnTo>
                  <a:cubicBezTo>
                    <a:pt x="1009" y="3730"/>
                    <a:pt x="1596" y="3959"/>
                    <a:pt x="2169" y="3959"/>
                  </a:cubicBezTo>
                  <a:cubicBezTo>
                    <a:pt x="2598" y="3959"/>
                    <a:pt x="3018" y="3831"/>
                    <a:pt x="3355" y="3547"/>
                  </a:cubicBezTo>
                  <a:cubicBezTo>
                    <a:pt x="4426" y="2654"/>
                    <a:pt x="4093" y="618"/>
                    <a:pt x="2783" y="118"/>
                  </a:cubicBezTo>
                  <a:cubicBezTo>
                    <a:pt x="2570" y="39"/>
                    <a:pt x="2342" y="1"/>
                    <a:pt x="21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77"/>
            <p:cNvSpPr/>
            <p:nvPr/>
          </p:nvSpPr>
          <p:spPr>
            <a:xfrm>
              <a:off x="5937250" y="4405700"/>
              <a:ext cx="117000" cy="123100"/>
            </a:xfrm>
            <a:custGeom>
              <a:avLst/>
              <a:gdLst/>
              <a:ahLst/>
              <a:cxnLst/>
              <a:rect l="l" t="t" r="r" b="b"/>
              <a:pathLst>
                <a:path w="4680" h="4924" extrusionOk="0">
                  <a:moveTo>
                    <a:pt x="2575" y="1"/>
                  </a:moveTo>
                  <a:cubicBezTo>
                    <a:pt x="1830" y="1"/>
                    <a:pt x="1063" y="367"/>
                    <a:pt x="679" y="1015"/>
                  </a:cubicBezTo>
                  <a:cubicBezTo>
                    <a:pt x="24" y="2098"/>
                    <a:pt x="1" y="3110"/>
                    <a:pt x="739" y="3932"/>
                  </a:cubicBezTo>
                  <a:cubicBezTo>
                    <a:pt x="1227" y="4587"/>
                    <a:pt x="1596" y="4694"/>
                    <a:pt x="1977" y="4801"/>
                  </a:cubicBezTo>
                  <a:cubicBezTo>
                    <a:pt x="2250" y="4876"/>
                    <a:pt x="2558" y="4924"/>
                    <a:pt x="2863" y="4924"/>
                  </a:cubicBezTo>
                  <a:cubicBezTo>
                    <a:pt x="3423" y="4924"/>
                    <a:pt x="3970" y="4764"/>
                    <a:pt x="4263" y="4325"/>
                  </a:cubicBezTo>
                  <a:cubicBezTo>
                    <a:pt x="4466" y="4027"/>
                    <a:pt x="4525" y="3658"/>
                    <a:pt x="4573" y="3301"/>
                  </a:cubicBezTo>
                  <a:cubicBezTo>
                    <a:pt x="4680" y="2324"/>
                    <a:pt x="4620" y="1217"/>
                    <a:pt x="3930" y="527"/>
                  </a:cubicBezTo>
                  <a:cubicBezTo>
                    <a:pt x="3570" y="167"/>
                    <a:pt x="3078" y="1"/>
                    <a:pt x="25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77"/>
            <p:cNvSpPr/>
            <p:nvPr/>
          </p:nvSpPr>
          <p:spPr>
            <a:xfrm>
              <a:off x="5541075" y="4266875"/>
              <a:ext cx="149150" cy="157075"/>
            </a:xfrm>
            <a:custGeom>
              <a:avLst/>
              <a:gdLst/>
              <a:ahLst/>
              <a:cxnLst/>
              <a:rect l="l" t="t" r="r" b="b"/>
              <a:pathLst>
                <a:path w="5966" h="6283" extrusionOk="0">
                  <a:moveTo>
                    <a:pt x="3277" y="0"/>
                  </a:moveTo>
                  <a:cubicBezTo>
                    <a:pt x="2327" y="0"/>
                    <a:pt x="1348" y="469"/>
                    <a:pt x="858" y="1293"/>
                  </a:cubicBezTo>
                  <a:cubicBezTo>
                    <a:pt x="24" y="2674"/>
                    <a:pt x="0" y="3960"/>
                    <a:pt x="929" y="5020"/>
                  </a:cubicBezTo>
                  <a:lnTo>
                    <a:pt x="941" y="5020"/>
                  </a:lnTo>
                  <a:cubicBezTo>
                    <a:pt x="1560" y="5841"/>
                    <a:pt x="2025" y="5984"/>
                    <a:pt x="2513" y="6127"/>
                  </a:cubicBezTo>
                  <a:cubicBezTo>
                    <a:pt x="2858" y="6223"/>
                    <a:pt x="3249" y="6282"/>
                    <a:pt x="3636" y="6282"/>
                  </a:cubicBezTo>
                  <a:cubicBezTo>
                    <a:pt x="4354" y="6282"/>
                    <a:pt x="5058" y="6077"/>
                    <a:pt x="5430" y="5520"/>
                  </a:cubicBezTo>
                  <a:cubicBezTo>
                    <a:pt x="5692" y="5139"/>
                    <a:pt x="5775" y="4663"/>
                    <a:pt x="5823" y="4198"/>
                  </a:cubicBezTo>
                  <a:cubicBezTo>
                    <a:pt x="5965" y="2960"/>
                    <a:pt x="5894" y="1555"/>
                    <a:pt x="5001" y="674"/>
                  </a:cubicBezTo>
                  <a:cubicBezTo>
                    <a:pt x="4545" y="214"/>
                    <a:pt x="3918" y="0"/>
                    <a:pt x="32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77"/>
            <p:cNvSpPr/>
            <p:nvPr/>
          </p:nvSpPr>
          <p:spPr>
            <a:xfrm>
              <a:off x="5930725" y="4218425"/>
              <a:ext cx="89000" cy="96875"/>
            </a:xfrm>
            <a:custGeom>
              <a:avLst/>
              <a:gdLst/>
              <a:ahLst/>
              <a:cxnLst/>
              <a:rect l="l" t="t" r="r" b="b"/>
              <a:pathLst>
                <a:path w="3560" h="3875" extrusionOk="0">
                  <a:moveTo>
                    <a:pt x="1484" y="0"/>
                  </a:moveTo>
                  <a:cubicBezTo>
                    <a:pt x="1442" y="0"/>
                    <a:pt x="1399" y="2"/>
                    <a:pt x="1357" y="5"/>
                  </a:cubicBezTo>
                  <a:cubicBezTo>
                    <a:pt x="1119" y="17"/>
                    <a:pt x="881" y="88"/>
                    <a:pt x="690" y="231"/>
                  </a:cubicBezTo>
                  <a:cubicBezTo>
                    <a:pt x="369" y="481"/>
                    <a:pt x="262" y="909"/>
                    <a:pt x="178" y="1302"/>
                  </a:cubicBezTo>
                  <a:cubicBezTo>
                    <a:pt x="70" y="1856"/>
                    <a:pt x="1" y="2488"/>
                    <a:pt x="287" y="2965"/>
                  </a:cubicBezTo>
                  <a:lnTo>
                    <a:pt x="287" y="2965"/>
                  </a:lnTo>
                  <a:cubicBezTo>
                    <a:pt x="506" y="3495"/>
                    <a:pt x="1086" y="3874"/>
                    <a:pt x="1667" y="3874"/>
                  </a:cubicBezTo>
                  <a:cubicBezTo>
                    <a:pt x="1675" y="3874"/>
                    <a:pt x="1684" y="3874"/>
                    <a:pt x="1693" y="3874"/>
                  </a:cubicBezTo>
                  <a:cubicBezTo>
                    <a:pt x="2361" y="3874"/>
                    <a:pt x="2980" y="3426"/>
                    <a:pt x="3262" y="2826"/>
                  </a:cubicBezTo>
                  <a:cubicBezTo>
                    <a:pt x="3560" y="2207"/>
                    <a:pt x="3500" y="1433"/>
                    <a:pt x="3119" y="874"/>
                  </a:cubicBezTo>
                  <a:cubicBezTo>
                    <a:pt x="2762" y="337"/>
                    <a:pt x="2131" y="0"/>
                    <a:pt x="14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77"/>
            <p:cNvSpPr/>
            <p:nvPr/>
          </p:nvSpPr>
          <p:spPr>
            <a:xfrm>
              <a:off x="5762450" y="4041900"/>
              <a:ext cx="86425" cy="96875"/>
            </a:xfrm>
            <a:custGeom>
              <a:avLst/>
              <a:gdLst/>
              <a:ahLst/>
              <a:cxnLst/>
              <a:rect l="l" t="t" r="r" b="b"/>
              <a:pathLst>
                <a:path w="3457" h="3875" extrusionOk="0">
                  <a:moveTo>
                    <a:pt x="1448" y="1"/>
                  </a:moveTo>
                  <a:cubicBezTo>
                    <a:pt x="1407" y="1"/>
                    <a:pt x="1366" y="2"/>
                    <a:pt x="1325" y="5"/>
                  </a:cubicBezTo>
                  <a:cubicBezTo>
                    <a:pt x="1099" y="29"/>
                    <a:pt x="861" y="89"/>
                    <a:pt x="670" y="243"/>
                  </a:cubicBezTo>
                  <a:cubicBezTo>
                    <a:pt x="361" y="481"/>
                    <a:pt x="254" y="910"/>
                    <a:pt x="182" y="1303"/>
                  </a:cubicBezTo>
                  <a:cubicBezTo>
                    <a:pt x="71" y="1873"/>
                    <a:pt x="1" y="2527"/>
                    <a:pt x="308" y="3009"/>
                  </a:cubicBezTo>
                  <a:lnTo>
                    <a:pt x="308" y="3009"/>
                  </a:lnTo>
                  <a:cubicBezTo>
                    <a:pt x="534" y="3516"/>
                    <a:pt x="1079" y="3875"/>
                    <a:pt x="1623" y="3875"/>
                  </a:cubicBezTo>
                  <a:cubicBezTo>
                    <a:pt x="2278" y="3875"/>
                    <a:pt x="2897" y="3434"/>
                    <a:pt x="3183" y="2815"/>
                  </a:cubicBezTo>
                  <a:cubicBezTo>
                    <a:pt x="3457" y="2208"/>
                    <a:pt x="3409" y="1434"/>
                    <a:pt x="3040" y="862"/>
                  </a:cubicBezTo>
                  <a:cubicBezTo>
                    <a:pt x="2693" y="337"/>
                    <a:pt x="2074" y="1"/>
                    <a:pt x="14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77"/>
            <p:cNvSpPr/>
            <p:nvPr/>
          </p:nvSpPr>
          <p:spPr>
            <a:xfrm>
              <a:off x="6199500" y="4064225"/>
              <a:ext cx="86625" cy="96875"/>
            </a:xfrm>
            <a:custGeom>
              <a:avLst/>
              <a:gdLst/>
              <a:ahLst/>
              <a:cxnLst/>
              <a:rect l="l" t="t" r="r" b="b"/>
              <a:pathLst>
                <a:path w="3465" h="3875" extrusionOk="0">
                  <a:moveTo>
                    <a:pt x="1458" y="1"/>
                  </a:moveTo>
                  <a:cubicBezTo>
                    <a:pt x="1416" y="1"/>
                    <a:pt x="1375" y="2"/>
                    <a:pt x="1334" y="5"/>
                  </a:cubicBezTo>
                  <a:cubicBezTo>
                    <a:pt x="1095" y="17"/>
                    <a:pt x="857" y="89"/>
                    <a:pt x="667" y="231"/>
                  </a:cubicBezTo>
                  <a:cubicBezTo>
                    <a:pt x="357" y="481"/>
                    <a:pt x="250" y="898"/>
                    <a:pt x="179" y="1291"/>
                  </a:cubicBezTo>
                  <a:cubicBezTo>
                    <a:pt x="69" y="1860"/>
                    <a:pt x="0" y="2499"/>
                    <a:pt x="294" y="2978"/>
                  </a:cubicBezTo>
                  <a:lnTo>
                    <a:pt x="294" y="2978"/>
                  </a:lnTo>
                  <a:cubicBezTo>
                    <a:pt x="514" y="3502"/>
                    <a:pt x="1068" y="3864"/>
                    <a:pt x="1631" y="3875"/>
                  </a:cubicBezTo>
                  <a:cubicBezTo>
                    <a:pt x="2286" y="3875"/>
                    <a:pt x="2905" y="3422"/>
                    <a:pt x="3179" y="2815"/>
                  </a:cubicBezTo>
                  <a:cubicBezTo>
                    <a:pt x="3465" y="2196"/>
                    <a:pt x="3405" y="1434"/>
                    <a:pt x="3036" y="862"/>
                  </a:cubicBezTo>
                  <a:cubicBezTo>
                    <a:pt x="2690" y="327"/>
                    <a:pt x="2073" y="1"/>
                    <a:pt x="14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77"/>
            <p:cNvSpPr/>
            <p:nvPr/>
          </p:nvSpPr>
          <p:spPr>
            <a:xfrm>
              <a:off x="5686025" y="4568875"/>
              <a:ext cx="98850" cy="95175"/>
            </a:xfrm>
            <a:custGeom>
              <a:avLst/>
              <a:gdLst/>
              <a:ahLst/>
              <a:cxnLst/>
              <a:rect l="l" t="t" r="r" b="b"/>
              <a:pathLst>
                <a:path w="3954" h="3807" extrusionOk="0">
                  <a:moveTo>
                    <a:pt x="1977" y="0"/>
                  </a:moveTo>
                  <a:cubicBezTo>
                    <a:pt x="1561" y="0"/>
                    <a:pt x="1132" y="143"/>
                    <a:pt x="846" y="441"/>
                  </a:cubicBezTo>
                  <a:cubicBezTo>
                    <a:pt x="572" y="738"/>
                    <a:pt x="275" y="1072"/>
                    <a:pt x="156" y="1465"/>
                  </a:cubicBezTo>
                  <a:cubicBezTo>
                    <a:pt x="84" y="1727"/>
                    <a:pt x="1" y="2346"/>
                    <a:pt x="263" y="2822"/>
                  </a:cubicBezTo>
                  <a:cubicBezTo>
                    <a:pt x="598" y="3427"/>
                    <a:pt x="1297" y="3807"/>
                    <a:pt x="1985" y="3807"/>
                  </a:cubicBezTo>
                  <a:cubicBezTo>
                    <a:pt x="2176" y="3807"/>
                    <a:pt x="2367" y="3777"/>
                    <a:pt x="2549" y="3715"/>
                  </a:cubicBezTo>
                  <a:cubicBezTo>
                    <a:pt x="3394" y="3429"/>
                    <a:pt x="3954" y="2489"/>
                    <a:pt x="3823" y="1619"/>
                  </a:cubicBezTo>
                  <a:cubicBezTo>
                    <a:pt x="3680" y="738"/>
                    <a:pt x="2858" y="24"/>
                    <a:pt x="1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77"/>
            <p:cNvSpPr/>
            <p:nvPr/>
          </p:nvSpPr>
          <p:spPr>
            <a:xfrm>
              <a:off x="5941125" y="4643350"/>
              <a:ext cx="49425" cy="71100"/>
            </a:xfrm>
            <a:custGeom>
              <a:avLst/>
              <a:gdLst/>
              <a:ahLst/>
              <a:cxnLst/>
              <a:rect l="l" t="t" r="r" b="b"/>
              <a:pathLst>
                <a:path w="1977" h="2844" extrusionOk="0">
                  <a:moveTo>
                    <a:pt x="835" y="0"/>
                  </a:moveTo>
                  <a:cubicBezTo>
                    <a:pt x="681" y="0"/>
                    <a:pt x="532" y="44"/>
                    <a:pt x="405" y="141"/>
                  </a:cubicBezTo>
                  <a:cubicBezTo>
                    <a:pt x="48" y="403"/>
                    <a:pt x="0" y="903"/>
                    <a:pt x="0" y="1331"/>
                  </a:cubicBezTo>
                  <a:cubicBezTo>
                    <a:pt x="0" y="1498"/>
                    <a:pt x="0" y="1450"/>
                    <a:pt x="36" y="1581"/>
                  </a:cubicBezTo>
                  <a:cubicBezTo>
                    <a:pt x="131" y="1998"/>
                    <a:pt x="286" y="2415"/>
                    <a:pt x="620" y="2665"/>
                  </a:cubicBezTo>
                  <a:cubicBezTo>
                    <a:pt x="774" y="2781"/>
                    <a:pt x="975" y="2843"/>
                    <a:pt x="1171" y="2843"/>
                  </a:cubicBezTo>
                  <a:cubicBezTo>
                    <a:pt x="1397" y="2843"/>
                    <a:pt x="1617" y="2760"/>
                    <a:pt x="1751" y="2581"/>
                  </a:cubicBezTo>
                  <a:cubicBezTo>
                    <a:pt x="1870" y="2415"/>
                    <a:pt x="1905" y="2200"/>
                    <a:pt x="1929" y="1998"/>
                  </a:cubicBezTo>
                  <a:cubicBezTo>
                    <a:pt x="1977" y="1486"/>
                    <a:pt x="1977" y="938"/>
                    <a:pt x="1715" y="510"/>
                  </a:cubicBezTo>
                  <a:cubicBezTo>
                    <a:pt x="1527" y="207"/>
                    <a:pt x="1171" y="0"/>
                    <a:pt x="8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4" name="Google Shape;2024;p77"/>
          <p:cNvGrpSpPr/>
          <p:nvPr/>
        </p:nvGrpSpPr>
        <p:grpSpPr>
          <a:xfrm>
            <a:off x="290728" y="111868"/>
            <a:ext cx="1504864" cy="1667242"/>
            <a:chOff x="553520" y="432110"/>
            <a:chExt cx="1504864" cy="1667242"/>
          </a:xfrm>
        </p:grpSpPr>
        <p:sp>
          <p:nvSpPr>
            <p:cNvPr id="2025" name="Google Shape;2025;p77"/>
            <p:cNvSpPr/>
            <p:nvPr/>
          </p:nvSpPr>
          <p:spPr>
            <a:xfrm rot="-1474120" flipH="1">
              <a:off x="1111241" y="585910"/>
              <a:ext cx="189933" cy="165832"/>
            </a:xfrm>
            <a:custGeom>
              <a:avLst/>
              <a:gdLst/>
              <a:ahLst/>
              <a:cxnLst/>
              <a:rect l="l" t="t" r="r" b="b"/>
              <a:pathLst>
                <a:path w="7597" h="6633" extrusionOk="0">
                  <a:moveTo>
                    <a:pt x="2667" y="1"/>
                  </a:moveTo>
                  <a:cubicBezTo>
                    <a:pt x="1191" y="1"/>
                    <a:pt x="0" y="1203"/>
                    <a:pt x="0" y="2668"/>
                  </a:cubicBezTo>
                  <a:lnTo>
                    <a:pt x="191" y="6633"/>
                  </a:lnTo>
                  <a:lnTo>
                    <a:pt x="1143" y="6514"/>
                  </a:lnTo>
                  <a:cubicBezTo>
                    <a:pt x="2263" y="6192"/>
                    <a:pt x="3441" y="6014"/>
                    <a:pt x="4668" y="5990"/>
                  </a:cubicBezTo>
                  <a:lnTo>
                    <a:pt x="5572" y="5990"/>
                  </a:lnTo>
                  <a:lnTo>
                    <a:pt x="7597" y="5740"/>
                  </a:lnTo>
                  <a:lnTo>
                    <a:pt x="7597" y="2668"/>
                  </a:lnTo>
                  <a:cubicBezTo>
                    <a:pt x="7597" y="1227"/>
                    <a:pt x="6442" y="37"/>
                    <a:pt x="5001" y="13"/>
                  </a:cubicBezTo>
                  <a:cubicBezTo>
                    <a:pt x="4989" y="1"/>
                    <a:pt x="4953" y="1"/>
                    <a:pt x="4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77"/>
            <p:cNvSpPr/>
            <p:nvPr/>
          </p:nvSpPr>
          <p:spPr>
            <a:xfrm rot="-1474120" flipH="1">
              <a:off x="751940" y="751196"/>
              <a:ext cx="189933" cy="186382"/>
            </a:xfrm>
            <a:custGeom>
              <a:avLst/>
              <a:gdLst/>
              <a:ahLst/>
              <a:cxnLst/>
              <a:rect l="l" t="t" r="r" b="b"/>
              <a:pathLst>
                <a:path w="7597" h="7455" extrusionOk="0">
                  <a:moveTo>
                    <a:pt x="2656" y="1"/>
                  </a:moveTo>
                  <a:cubicBezTo>
                    <a:pt x="1191" y="1"/>
                    <a:pt x="0" y="1192"/>
                    <a:pt x="0" y="2656"/>
                  </a:cubicBezTo>
                  <a:lnTo>
                    <a:pt x="0" y="5775"/>
                  </a:lnTo>
                  <a:lnTo>
                    <a:pt x="977" y="5990"/>
                  </a:lnTo>
                  <a:lnTo>
                    <a:pt x="1108" y="5990"/>
                  </a:lnTo>
                  <a:cubicBezTo>
                    <a:pt x="2501" y="5990"/>
                    <a:pt x="3834" y="6192"/>
                    <a:pt x="5096" y="6585"/>
                  </a:cubicBezTo>
                  <a:cubicBezTo>
                    <a:pt x="5751" y="6787"/>
                    <a:pt x="6370" y="7026"/>
                    <a:pt x="6966" y="7311"/>
                  </a:cubicBezTo>
                  <a:lnTo>
                    <a:pt x="7597" y="7454"/>
                  </a:lnTo>
                  <a:lnTo>
                    <a:pt x="7597" y="2668"/>
                  </a:lnTo>
                  <a:lnTo>
                    <a:pt x="7597" y="2656"/>
                  </a:lnTo>
                  <a:cubicBezTo>
                    <a:pt x="7597" y="1311"/>
                    <a:pt x="6585" y="191"/>
                    <a:pt x="5263" y="25"/>
                  </a:cubicBezTo>
                  <a:cubicBezTo>
                    <a:pt x="5156" y="13"/>
                    <a:pt x="5049" y="1"/>
                    <a:pt x="4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77"/>
            <p:cNvSpPr/>
            <p:nvPr/>
          </p:nvSpPr>
          <p:spPr>
            <a:xfrm rot="-1474120" flipH="1">
              <a:off x="1015290" y="1572598"/>
              <a:ext cx="233684" cy="482244"/>
            </a:xfrm>
            <a:custGeom>
              <a:avLst/>
              <a:gdLst/>
              <a:ahLst/>
              <a:cxnLst/>
              <a:rect l="l" t="t" r="r" b="b"/>
              <a:pathLst>
                <a:path w="9347" h="19289" extrusionOk="0">
                  <a:moveTo>
                    <a:pt x="9346" y="0"/>
                  </a:moveTo>
                  <a:cubicBezTo>
                    <a:pt x="8668" y="465"/>
                    <a:pt x="7834" y="703"/>
                    <a:pt x="7013" y="703"/>
                  </a:cubicBezTo>
                  <a:cubicBezTo>
                    <a:pt x="6382" y="703"/>
                    <a:pt x="5739" y="560"/>
                    <a:pt x="5179" y="274"/>
                  </a:cubicBezTo>
                  <a:lnTo>
                    <a:pt x="5179" y="11740"/>
                  </a:lnTo>
                  <a:cubicBezTo>
                    <a:pt x="5179" y="15169"/>
                    <a:pt x="3024" y="18122"/>
                    <a:pt x="0" y="19289"/>
                  </a:cubicBezTo>
                  <a:lnTo>
                    <a:pt x="1798" y="19289"/>
                  </a:lnTo>
                  <a:cubicBezTo>
                    <a:pt x="5953" y="19289"/>
                    <a:pt x="9346" y="15895"/>
                    <a:pt x="9346" y="11740"/>
                  </a:cubicBezTo>
                  <a:lnTo>
                    <a:pt x="93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77"/>
            <p:cNvSpPr/>
            <p:nvPr/>
          </p:nvSpPr>
          <p:spPr>
            <a:xfrm rot="-1474120" flipH="1">
              <a:off x="762983" y="913088"/>
              <a:ext cx="350089" cy="672152"/>
            </a:xfrm>
            <a:custGeom>
              <a:avLst/>
              <a:gdLst/>
              <a:ahLst/>
              <a:cxnLst/>
              <a:rect l="l" t="t" r="r" b="b"/>
              <a:pathLst>
                <a:path w="14003" h="26885" extrusionOk="0">
                  <a:moveTo>
                    <a:pt x="1" y="1"/>
                  </a:moveTo>
                  <a:cubicBezTo>
                    <a:pt x="5680" y="1655"/>
                    <a:pt x="9835" y="6906"/>
                    <a:pt x="9835" y="13109"/>
                  </a:cubicBezTo>
                  <a:lnTo>
                    <a:pt x="9835" y="26420"/>
                  </a:lnTo>
                  <a:cubicBezTo>
                    <a:pt x="10381" y="26734"/>
                    <a:pt x="11004" y="26884"/>
                    <a:pt x="11630" y="26884"/>
                  </a:cubicBezTo>
                  <a:cubicBezTo>
                    <a:pt x="12478" y="26884"/>
                    <a:pt x="13331" y="26608"/>
                    <a:pt x="14002" y="26087"/>
                  </a:cubicBezTo>
                  <a:lnTo>
                    <a:pt x="14002" y="13109"/>
                  </a:lnTo>
                  <a:cubicBezTo>
                    <a:pt x="14002" y="7918"/>
                    <a:pt x="10966" y="3430"/>
                    <a:pt x="6585" y="1298"/>
                  </a:cubicBezTo>
                  <a:cubicBezTo>
                    <a:pt x="4858" y="477"/>
                    <a:pt x="2930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77"/>
            <p:cNvSpPr/>
            <p:nvPr/>
          </p:nvSpPr>
          <p:spPr>
            <a:xfrm rot="-1474120" flipH="1">
              <a:off x="1094340" y="1350478"/>
              <a:ext cx="788832" cy="110454"/>
            </a:xfrm>
            <a:custGeom>
              <a:avLst/>
              <a:gdLst/>
              <a:ahLst/>
              <a:cxnLst/>
              <a:rect l="l" t="t" r="r" b="b"/>
              <a:pathLst>
                <a:path w="31552" h="4418" extrusionOk="0">
                  <a:moveTo>
                    <a:pt x="4584" y="0"/>
                  </a:moveTo>
                  <a:cubicBezTo>
                    <a:pt x="3536" y="0"/>
                    <a:pt x="2572" y="357"/>
                    <a:pt x="1810" y="953"/>
                  </a:cubicBezTo>
                  <a:cubicBezTo>
                    <a:pt x="1607" y="1095"/>
                    <a:pt x="1429" y="1250"/>
                    <a:pt x="1262" y="1429"/>
                  </a:cubicBezTo>
                  <a:cubicBezTo>
                    <a:pt x="512" y="2215"/>
                    <a:pt x="48" y="3262"/>
                    <a:pt x="0" y="4417"/>
                  </a:cubicBezTo>
                  <a:lnTo>
                    <a:pt x="31552" y="4417"/>
                  </a:lnTo>
                  <a:cubicBezTo>
                    <a:pt x="31456" y="1965"/>
                    <a:pt x="29444" y="0"/>
                    <a:pt x="269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77"/>
            <p:cNvSpPr/>
            <p:nvPr/>
          </p:nvSpPr>
          <p:spPr>
            <a:xfrm rot="-1474120" flipH="1">
              <a:off x="1208270" y="1466385"/>
              <a:ext cx="789432" cy="378365"/>
            </a:xfrm>
            <a:custGeom>
              <a:avLst/>
              <a:gdLst/>
              <a:ahLst/>
              <a:cxnLst/>
              <a:rect l="l" t="t" r="r" b="b"/>
              <a:pathLst>
                <a:path w="31576" h="15134" extrusionOk="0">
                  <a:moveTo>
                    <a:pt x="0" y="1"/>
                  </a:moveTo>
                  <a:lnTo>
                    <a:pt x="0" y="10538"/>
                  </a:lnTo>
                  <a:cubicBezTo>
                    <a:pt x="0" y="13062"/>
                    <a:pt x="2060" y="15134"/>
                    <a:pt x="4596" y="15134"/>
                  </a:cubicBezTo>
                  <a:lnTo>
                    <a:pt x="26980" y="15134"/>
                  </a:lnTo>
                  <a:cubicBezTo>
                    <a:pt x="29516" y="15134"/>
                    <a:pt x="31576" y="13062"/>
                    <a:pt x="31576" y="10538"/>
                  </a:cubicBezTo>
                  <a:lnTo>
                    <a:pt x="315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77"/>
            <p:cNvSpPr/>
            <p:nvPr/>
          </p:nvSpPr>
          <p:spPr>
            <a:xfrm rot="-1474120" flipH="1">
              <a:off x="950407" y="739401"/>
              <a:ext cx="842734" cy="1166597"/>
            </a:xfrm>
            <a:custGeom>
              <a:avLst/>
              <a:gdLst/>
              <a:ahLst/>
              <a:cxnLst/>
              <a:rect l="l" t="t" r="r" b="b"/>
              <a:pathLst>
                <a:path w="33708" h="46662" extrusionOk="0">
                  <a:moveTo>
                    <a:pt x="15048" y="3769"/>
                  </a:moveTo>
                  <a:cubicBezTo>
                    <a:pt x="15720" y="3769"/>
                    <a:pt x="16362" y="4015"/>
                    <a:pt x="16813" y="4465"/>
                  </a:cubicBezTo>
                  <a:cubicBezTo>
                    <a:pt x="17253" y="4906"/>
                    <a:pt x="17420" y="5442"/>
                    <a:pt x="17515" y="5823"/>
                  </a:cubicBezTo>
                  <a:lnTo>
                    <a:pt x="20503" y="4251"/>
                  </a:lnTo>
                  <a:cubicBezTo>
                    <a:pt x="20719" y="4134"/>
                    <a:pt x="20952" y="4079"/>
                    <a:pt x="21181" y="4079"/>
                  </a:cubicBezTo>
                  <a:cubicBezTo>
                    <a:pt x="21699" y="4079"/>
                    <a:pt x="22200" y="4360"/>
                    <a:pt x="22456" y="4846"/>
                  </a:cubicBezTo>
                  <a:cubicBezTo>
                    <a:pt x="22635" y="5192"/>
                    <a:pt x="22670" y="5585"/>
                    <a:pt x="22551" y="5954"/>
                  </a:cubicBezTo>
                  <a:cubicBezTo>
                    <a:pt x="22444" y="6323"/>
                    <a:pt x="22194" y="6620"/>
                    <a:pt x="21849" y="6799"/>
                  </a:cubicBezTo>
                  <a:lnTo>
                    <a:pt x="18587" y="8525"/>
                  </a:lnTo>
                  <a:cubicBezTo>
                    <a:pt x="18313" y="8668"/>
                    <a:pt x="17729" y="8978"/>
                    <a:pt x="17027" y="8978"/>
                  </a:cubicBezTo>
                  <a:cubicBezTo>
                    <a:pt x="16658" y="8978"/>
                    <a:pt x="16312" y="8894"/>
                    <a:pt x="15991" y="8716"/>
                  </a:cubicBezTo>
                  <a:cubicBezTo>
                    <a:pt x="15098" y="8240"/>
                    <a:pt x="14872" y="7359"/>
                    <a:pt x="14765" y="6811"/>
                  </a:cubicBezTo>
                  <a:cubicBezTo>
                    <a:pt x="14693" y="6859"/>
                    <a:pt x="14610" y="6918"/>
                    <a:pt x="14527" y="6966"/>
                  </a:cubicBezTo>
                  <a:lnTo>
                    <a:pt x="12312" y="8430"/>
                  </a:lnTo>
                  <a:cubicBezTo>
                    <a:pt x="12068" y="8591"/>
                    <a:pt x="11794" y="8668"/>
                    <a:pt x="11524" y="8668"/>
                  </a:cubicBezTo>
                  <a:cubicBezTo>
                    <a:pt x="11053" y="8668"/>
                    <a:pt x="10591" y="8437"/>
                    <a:pt x="10312" y="8013"/>
                  </a:cubicBezTo>
                  <a:cubicBezTo>
                    <a:pt x="9871" y="7347"/>
                    <a:pt x="10050" y="6454"/>
                    <a:pt x="10717" y="6013"/>
                  </a:cubicBezTo>
                  <a:lnTo>
                    <a:pt x="12943" y="4549"/>
                  </a:lnTo>
                  <a:cubicBezTo>
                    <a:pt x="13324" y="4299"/>
                    <a:pt x="13788" y="4001"/>
                    <a:pt x="14396" y="3846"/>
                  </a:cubicBezTo>
                  <a:cubicBezTo>
                    <a:pt x="14613" y="3794"/>
                    <a:pt x="14832" y="3769"/>
                    <a:pt x="15048" y="3769"/>
                  </a:cubicBezTo>
                  <a:close/>
                  <a:moveTo>
                    <a:pt x="13110" y="1"/>
                  </a:moveTo>
                  <a:cubicBezTo>
                    <a:pt x="11836" y="1"/>
                    <a:pt x="10609" y="179"/>
                    <a:pt x="9454" y="524"/>
                  </a:cubicBezTo>
                  <a:cubicBezTo>
                    <a:pt x="4001" y="2108"/>
                    <a:pt x="1" y="7156"/>
                    <a:pt x="1" y="13109"/>
                  </a:cubicBezTo>
                  <a:lnTo>
                    <a:pt x="1" y="26373"/>
                  </a:lnTo>
                  <a:cubicBezTo>
                    <a:pt x="811" y="25849"/>
                    <a:pt x="1763" y="25551"/>
                    <a:pt x="2787" y="25551"/>
                  </a:cubicBezTo>
                  <a:lnTo>
                    <a:pt x="25171" y="25551"/>
                  </a:lnTo>
                  <a:cubicBezTo>
                    <a:pt x="28004" y="25551"/>
                    <a:pt x="30314" y="27849"/>
                    <a:pt x="30314" y="30695"/>
                  </a:cubicBezTo>
                  <a:lnTo>
                    <a:pt x="30314" y="42256"/>
                  </a:lnTo>
                  <a:cubicBezTo>
                    <a:pt x="30314" y="44125"/>
                    <a:pt x="29302" y="45768"/>
                    <a:pt x="27802" y="46661"/>
                  </a:cubicBezTo>
                  <a:cubicBezTo>
                    <a:pt x="31171" y="45911"/>
                    <a:pt x="33708" y="42899"/>
                    <a:pt x="33708" y="39303"/>
                  </a:cubicBezTo>
                  <a:lnTo>
                    <a:pt x="33708" y="13109"/>
                  </a:lnTo>
                  <a:cubicBezTo>
                    <a:pt x="33708" y="5882"/>
                    <a:pt x="27826" y="1"/>
                    <a:pt x="205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77"/>
            <p:cNvSpPr/>
            <p:nvPr/>
          </p:nvSpPr>
          <p:spPr>
            <a:xfrm rot="-1474120" flipH="1">
              <a:off x="789781" y="585104"/>
              <a:ext cx="1032341" cy="1361254"/>
            </a:xfrm>
            <a:custGeom>
              <a:avLst/>
              <a:gdLst/>
              <a:ahLst/>
              <a:cxnLst/>
              <a:rect l="l" t="t" r="r" b="b"/>
              <a:pathLst>
                <a:path w="41292" h="54448" extrusionOk="0">
                  <a:moveTo>
                    <a:pt x="15479" y="536"/>
                  </a:moveTo>
                  <a:cubicBezTo>
                    <a:pt x="16955" y="536"/>
                    <a:pt x="18146" y="1738"/>
                    <a:pt x="18146" y="3203"/>
                  </a:cubicBezTo>
                  <a:lnTo>
                    <a:pt x="18146" y="6275"/>
                  </a:lnTo>
                  <a:lnTo>
                    <a:pt x="16121" y="6525"/>
                  </a:lnTo>
                  <a:lnTo>
                    <a:pt x="15455" y="6525"/>
                  </a:lnTo>
                  <a:cubicBezTo>
                    <a:pt x="14157" y="6525"/>
                    <a:pt x="12883" y="6703"/>
                    <a:pt x="11692" y="7049"/>
                  </a:cubicBezTo>
                  <a:lnTo>
                    <a:pt x="10728" y="7168"/>
                  </a:lnTo>
                  <a:lnTo>
                    <a:pt x="10549" y="3203"/>
                  </a:lnTo>
                  <a:cubicBezTo>
                    <a:pt x="10549" y="1738"/>
                    <a:pt x="11740" y="536"/>
                    <a:pt x="13216" y="536"/>
                  </a:cubicBezTo>
                  <a:close/>
                  <a:moveTo>
                    <a:pt x="31481" y="536"/>
                  </a:moveTo>
                  <a:cubicBezTo>
                    <a:pt x="32945" y="536"/>
                    <a:pt x="34136" y="1727"/>
                    <a:pt x="34136" y="3191"/>
                  </a:cubicBezTo>
                  <a:lnTo>
                    <a:pt x="34136" y="7989"/>
                  </a:lnTo>
                  <a:lnTo>
                    <a:pt x="33505" y="7846"/>
                  </a:lnTo>
                  <a:cubicBezTo>
                    <a:pt x="31731" y="7001"/>
                    <a:pt x="29742" y="6525"/>
                    <a:pt x="27647" y="6525"/>
                  </a:cubicBezTo>
                  <a:lnTo>
                    <a:pt x="27516" y="6525"/>
                  </a:lnTo>
                  <a:lnTo>
                    <a:pt x="26539" y="6310"/>
                  </a:lnTo>
                  <a:lnTo>
                    <a:pt x="26539" y="3191"/>
                  </a:lnTo>
                  <a:lnTo>
                    <a:pt x="26528" y="3191"/>
                  </a:lnTo>
                  <a:cubicBezTo>
                    <a:pt x="26528" y="1727"/>
                    <a:pt x="27730" y="536"/>
                    <a:pt x="29195" y="536"/>
                  </a:cubicBezTo>
                  <a:close/>
                  <a:moveTo>
                    <a:pt x="27647" y="7061"/>
                  </a:moveTo>
                  <a:cubicBezTo>
                    <a:pt x="29683" y="7061"/>
                    <a:pt x="31611" y="7537"/>
                    <a:pt x="33338" y="8358"/>
                  </a:cubicBezTo>
                  <a:cubicBezTo>
                    <a:pt x="37719" y="10490"/>
                    <a:pt x="40755" y="14978"/>
                    <a:pt x="40755" y="20169"/>
                  </a:cubicBezTo>
                  <a:lnTo>
                    <a:pt x="40755" y="33147"/>
                  </a:lnTo>
                  <a:cubicBezTo>
                    <a:pt x="40084" y="33668"/>
                    <a:pt x="39227" y="33944"/>
                    <a:pt x="38378" y="33944"/>
                  </a:cubicBezTo>
                  <a:cubicBezTo>
                    <a:pt x="37751" y="33944"/>
                    <a:pt x="37129" y="33794"/>
                    <a:pt x="36588" y="33480"/>
                  </a:cubicBezTo>
                  <a:lnTo>
                    <a:pt x="36588" y="20169"/>
                  </a:lnTo>
                  <a:cubicBezTo>
                    <a:pt x="36588" y="13966"/>
                    <a:pt x="32421" y="8715"/>
                    <a:pt x="26754" y="7061"/>
                  </a:cubicBezTo>
                  <a:close/>
                  <a:moveTo>
                    <a:pt x="40755" y="33600"/>
                  </a:moveTo>
                  <a:lnTo>
                    <a:pt x="40755" y="34171"/>
                  </a:lnTo>
                  <a:cubicBezTo>
                    <a:pt x="40093" y="34698"/>
                    <a:pt x="39254" y="34968"/>
                    <a:pt x="38418" y="34968"/>
                  </a:cubicBezTo>
                  <a:cubicBezTo>
                    <a:pt x="37780" y="34968"/>
                    <a:pt x="37144" y="34812"/>
                    <a:pt x="36588" y="34492"/>
                  </a:cubicBezTo>
                  <a:lnTo>
                    <a:pt x="36588" y="33885"/>
                  </a:lnTo>
                  <a:cubicBezTo>
                    <a:pt x="37136" y="34159"/>
                    <a:pt x="37755" y="34302"/>
                    <a:pt x="38374" y="34302"/>
                  </a:cubicBezTo>
                  <a:cubicBezTo>
                    <a:pt x="39220" y="34302"/>
                    <a:pt x="40053" y="34064"/>
                    <a:pt x="40755" y="33600"/>
                  </a:cubicBezTo>
                  <a:close/>
                  <a:moveTo>
                    <a:pt x="27516" y="33147"/>
                  </a:moveTo>
                  <a:cubicBezTo>
                    <a:pt x="29992" y="33147"/>
                    <a:pt x="32004" y="35112"/>
                    <a:pt x="32100" y="37564"/>
                  </a:cubicBezTo>
                  <a:lnTo>
                    <a:pt x="548" y="37564"/>
                  </a:lnTo>
                  <a:cubicBezTo>
                    <a:pt x="596" y="36409"/>
                    <a:pt x="1060" y="35362"/>
                    <a:pt x="1810" y="34576"/>
                  </a:cubicBezTo>
                  <a:cubicBezTo>
                    <a:pt x="1977" y="34397"/>
                    <a:pt x="2155" y="34242"/>
                    <a:pt x="2346" y="34100"/>
                  </a:cubicBezTo>
                  <a:cubicBezTo>
                    <a:pt x="3120" y="33504"/>
                    <a:pt x="4084" y="33147"/>
                    <a:pt x="5132" y="33147"/>
                  </a:cubicBezTo>
                  <a:close/>
                  <a:moveTo>
                    <a:pt x="31933" y="37933"/>
                  </a:moveTo>
                  <a:lnTo>
                    <a:pt x="31933" y="38422"/>
                  </a:lnTo>
                  <a:lnTo>
                    <a:pt x="715" y="38422"/>
                  </a:lnTo>
                  <a:lnTo>
                    <a:pt x="715" y="37933"/>
                  </a:lnTo>
                  <a:close/>
                  <a:moveTo>
                    <a:pt x="22944" y="7061"/>
                  </a:moveTo>
                  <a:cubicBezTo>
                    <a:pt x="30159" y="7061"/>
                    <a:pt x="36041" y="12942"/>
                    <a:pt x="36041" y="20169"/>
                  </a:cubicBezTo>
                  <a:lnTo>
                    <a:pt x="36041" y="46351"/>
                  </a:lnTo>
                  <a:cubicBezTo>
                    <a:pt x="36041" y="49959"/>
                    <a:pt x="33516" y="52971"/>
                    <a:pt x="30147" y="53721"/>
                  </a:cubicBezTo>
                  <a:cubicBezTo>
                    <a:pt x="31647" y="52828"/>
                    <a:pt x="32647" y="51185"/>
                    <a:pt x="32647" y="49316"/>
                  </a:cubicBezTo>
                  <a:lnTo>
                    <a:pt x="32647" y="37755"/>
                  </a:lnTo>
                  <a:cubicBezTo>
                    <a:pt x="32647" y="34909"/>
                    <a:pt x="30349" y="32611"/>
                    <a:pt x="27516" y="32611"/>
                  </a:cubicBezTo>
                  <a:lnTo>
                    <a:pt x="5132" y="32611"/>
                  </a:lnTo>
                  <a:cubicBezTo>
                    <a:pt x="4108" y="32611"/>
                    <a:pt x="3156" y="32909"/>
                    <a:pt x="2346" y="33433"/>
                  </a:cubicBezTo>
                  <a:lnTo>
                    <a:pt x="2346" y="20169"/>
                  </a:lnTo>
                  <a:cubicBezTo>
                    <a:pt x="2346" y="14216"/>
                    <a:pt x="6346" y="9168"/>
                    <a:pt x="11799" y="7584"/>
                  </a:cubicBezTo>
                  <a:cubicBezTo>
                    <a:pt x="12954" y="7239"/>
                    <a:pt x="14181" y="7061"/>
                    <a:pt x="15455" y="7061"/>
                  </a:cubicBezTo>
                  <a:close/>
                  <a:moveTo>
                    <a:pt x="32112" y="38779"/>
                  </a:moveTo>
                  <a:lnTo>
                    <a:pt x="32112" y="49316"/>
                  </a:lnTo>
                  <a:cubicBezTo>
                    <a:pt x="32112" y="51840"/>
                    <a:pt x="30052" y="53912"/>
                    <a:pt x="27516" y="53912"/>
                  </a:cubicBezTo>
                  <a:lnTo>
                    <a:pt x="5132" y="53912"/>
                  </a:lnTo>
                  <a:cubicBezTo>
                    <a:pt x="2596" y="53912"/>
                    <a:pt x="536" y="51840"/>
                    <a:pt x="536" y="49316"/>
                  </a:cubicBezTo>
                  <a:lnTo>
                    <a:pt x="536" y="38779"/>
                  </a:lnTo>
                  <a:close/>
                  <a:moveTo>
                    <a:pt x="40755" y="34623"/>
                  </a:moveTo>
                  <a:lnTo>
                    <a:pt x="40755" y="46363"/>
                  </a:lnTo>
                  <a:cubicBezTo>
                    <a:pt x="40755" y="50518"/>
                    <a:pt x="37362" y="53912"/>
                    <a:pt x="33207" y="53912"/>
                  </a:cubicBezTo>
                  <a:lnTo>
                    <a:pt x="31409" y="53912"/>
                  </a:lnTo>
                  <a:cubicBezTo>
                    <a:pt x="34433" y="52733"/>
                    <a:pt x="36588" y="49792"/>
                    <a:pt x="36588" y="46363"/>
                  </a:cubicBezTo>
                  <a:lnTo>
                    <a:pt x="36588" y="34885"/>
                  </a:lnTo>
                  <a:cubicBezTo>
                    <a:pt x="37148" y="35183"/>
                    <a:pt x="37779" y="35326"/>
                    <a:pt x="38422" y="35326"/>
                  </a:cubicBezTo>
                  <a:cubicBezTo>
                    <a:pt x="39243" y="35326"/>
                    <a:pt x="40065" y="35088"/>
                    <a:pt x="40755" y="34623"/>
                  </a:cubicBezTo>
                  <a:close/>
                  <a:moveTo>
                    <a:pt x="13216" y="0"/>
                  </a:moveTo>
                  <a:cubicBezTo>
                    <a:pt x="11454" y="0"/>
                    <a:pt x="10014" y="1441"/>
                    <a:pt x="10014" y="3215"/>
                  </a:cubicBezTo>
                  <a:lnTo>
                    <a:pt x="10216" y="7572"/>
                  </a:lnTo>
                  <a:cubicBezTo>
                    <a:pt x="5287" y="9632"/>
                    <a:pt x="1810" y="14502"/>
                    <a:pt x="1810" y="20169"/>
                  </a:cubicBezTo>
                  <a:lnTo>
                    <a:pt x="1810" y="33838"/>
                  </a:lnTo>
                  <a:cubicBezTo>
                    <a:pt x="703" y="34778"/>
                    <a:pt x="0" y="36183"/>
                    <a:pt x="0" y="37743"/>
                  </a:cubicBezTo>
                  <a:lnTo>
                    <a:pt x="0" y="49304"/>
                  </a:lnTo>
                  <a:cubicBezTo>
                    <a:pt x="0" y="52137"/>
                    <a:pt x="2298" y="54447"/>
                    <a:pt x="5132" y="54447"/>
                  </a:cubicBezTo>
                  <a:lnTo>
                    <a:pt x="33207" y="54447"/>
                  </a:lnTo>
                  <a:cubicBezTo>
                    <a:pt x="37660" y="54447"/>
                    <a:pt x="41291" y="50816"/>
                    <a:pt x="41291" y="46351"/>
                  </a:cubicBezTo>
                  <a:lnTo>
                    <a:pt x="41291" y="33147"/>
                  </a:lnTo>
                  <a:lnTo>
                    <a:pt x="41291" y="33099"/>
                  </a:lnTo>
                  <a:lnTo>
                    <a:pt x="41291" y="32957"/>
                  </a:lnTo>
                  <a:lnTo>
                    <a:pt x="41291" y="20169"/>
                  </a:lnTo>
                  <a:cubicBezTo>
                    <a:pt x="41291" y="15216"/>
                    <a:pt x="38636" y="10871"/>
                    <a:pt x="34671" y="8477"/>
                  </a:cubicBezTo>
                  <a:lnTo>
                    <a:pt x="34671" y="3191"/>
                  </a:lnTo>
                  <a:cubicBezTo>
                    <a:pt x="34671" y="1429"/>
                    <a:pt x="33243" y="0"/>
                    <a:pt x="31481" y="0"/>
                  </a:cubicBezTo>
                  <a:lnTo>
                    <a:pt x="29195" y="0"/>
                  </a:lnTo>
                  <a:cubicBezTo>
                    <a:pt x="27432" y="0"/>
                    <a:pt x="25992" y="1441"/>
                    <a:pt x="25992" y="3191"/>
                  </a:cubicBezTo>
                  <a:lnTo>
                    <a:pt x="25992" y="6525"/>
                  </a:lnTo>
                  <a:lnTo>
                    <a:pt x="18693" y="6525"/>
                  </a:lnTo>
                  <a:lnTo>
                    <a:pt x="18693" y="3203"/>
                  </a:lnTo>
                  <a:cubicBezTo>
                    <a:pt x="18693" y="1441"/>
                    <a:pt x="17253" y="0"/>
                    <a:pt x="154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77"/>
            <p:cNvSpPr/>
            <p:nvPr/>
          </p:nvSpPr>
          <p:spPr>
            <a:xfrm rot="-1474120" flipH="1">
              <a:off x="1127843" y="1463741"/>
              <a:ext cx="780506" cy="12225"/>
            </a:xfrm>
            <a:custGeom>
              <a:avLst/>
              <a:gdLst/>
              <a:ahLst/>
              <a:cxnLst/>
              <a:rect l="l" t="t" r="r" b="b"/>
              <a:pathLst>
                <a:path w="31219" h="489" extrusionOk="0">
                  <a:moveTo>
                    <a:pt x="1" y="0"/>
                  </a:moveTo>
                  <a:lnTo>
                    <a:pt x="1" y="489"/>
                  </a:lnTo>
                  <a:lnTo>
                    <a:pt x="31219" y="489"/>
                  </a:lnTo>
                  <a:lnTo>
                    <a:pt x="31219" y="0"/>
                  </a:lnTo>
                  <a:close/>
                </a:path>
              </a:pathLst>
            </a:custGeom>
            <a:solidFill>
              <a:srgbClr val="377E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77"/>
            <p:cNvSpPr/>
            <p:nvPr/>
          </p:nvSpPr>
          <p:spPr>
            <a:xfrm rot="-1474120" flipH="1">
              <a:off x="917372" y="1596513"/>
              <a:ext cx="104204" cy="34251"/>
            </a:xfrm>
            <a:custGeom>
              <a:avLst/>
              <a:gdLst/>
              <a:ahLst/>
              <a:cxnLst/>
              <a:rect l="l" t="t" r="r" b="b"/>
              <a:pathLst>
                <a:path w="4168" h="1370" extrusionOk="0">
                  <a:moveTo>
                    <a:pt x="4167" y="1"/>
                  </a:moveTo>
                  <a:cubicBezTo>
                    <a:pt x="3477" y="465"/>
                    <a:pt x="2632" y="703"/>
                    <a:pt x="1798" y="703"/>
                  </a:cubicBezTo>
                  <a:cubicBezTo>
                    <a:pt x="1167" y="703"/>
                    <a:pt x="560" y="560"/>
                    <a:pt x="0" y="286"/>
                  </a:cubicBezTo>
                  <a:lnTo>
                    <a:pt x="0" y="893"/>
                  </a:lnTo>
                  <a:cubicBezTo>
                    <a:pt x="556" y="1213"/>
                    <a:pt x="1192" y="1369"/>
                    <a:pt x="1830" y="1369"/>
                  </a:cubicBezTo>
                  <a:cubicBezTo>
                    <a:pt x="2666" y="1369"/>
                    <a:pt x="3505" y="1099"/>
                    <a:pt x="4167" y="572"/>
                  </a:cubicBezTo>
                  <a:lnTo>
                    <a:pt x="4167" y="1"/>
                  </a:lnTo>
                  <a:close/>
                </a:path>
              </a:pathLst>
            </a:custGeom>
            <a:solidFill>
              <a:srgbClr val="377E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77"/>
            <p:cNvSpPr/>
            <p:nvPr/>
          </p:nvSpPr>
          <p:spPr>
            <a:xfrm rot="-1474120" flipH="1">
              <a:off x="1058048" y="875208"/>
              <a:ext cx="300662" cy="112229"/>
            </a:xfrm>
            <a:custGeom>
              <a:avLst/>
              <a:gdLst/>
              <a:ahLst/>
              <a:cxnLst/>
              <a:rect l="l" t="t" r="r" b="b"/>
              <a:pathLst>
                <a:path w="12026" h="4489" extrusionOk="0">
                  <a:moveTo>
                    <a:pt x="4781" y="1"/>
                  </a:moveTo>
                  <a:cubicBezTo>
                    <a:pt x="4590" y="1"/>
                    <a:pt x="4396" y="24"/>
                    <a:pt x="4203" y="71"/>
                  </a:cubicBezTo>
                  <a:cubicBezTo>
                    <a:pt x="3655" y="202"/>
                    <a:pt x="3215" y="488"/>
                    <a:pt x="2869" y="714"/>
                  </a:cubicBezTo>
                  <a:lnTo>
                    <a:pt x="643" y="2191"/>
                  </a:lnTo>
                  <a:cubicBezTo>
                    <a:pt x="143" y="2512"/>
                    <a:pt x="0" y="3191"/>
                    <a:pt x="333" y="3691"/>
                  </a:cubicBezTo>
                  <a:cubicBezTo>
                    <a:pt x="537" y="4007"/>
                    <a:pt x="883" y="4176"/>
                    <a:pt x="1236" y="4176"/>
                  </a:cubicBezTo>
                  <a:cubicBezTo>
                    <a:pt x="1442" y="4176"/>
                    <a:pt x="1650" y="4119"/>
                    <a:pt x="1834" y="4000"/>
                  </a:cubicBezTo>
                  <a:lnTo>
                    <a:pt x="4060" y="2524"/>
                  </a:lnTo>
                  <a:cubicBezTo>
                    <a:pt x="4215" y="2429"/>
                    <a:pt x="4382" y="2310"/>
                    <a:pt x="4548" y="2238"/>
                  </a:cubicBezTo>
                  <a:lnTo>
                    <a:pt x="4751" y="2143"/>
                  </a:lnTo>
                  <a:lnTo>
                    <a:pt x="4822" y="2512"/>
                  </a:lnTo>
                  <a:cubicBezTo>
                    <a:pt x="4929" y="3036"/>
                    <a:pt x="5084" y="3834"/>
                    <a:pt x="5894" y="4274"/>
                  </a:cubicBezTo>
                  <a:cubicBezTo>
                    <a:pt x="6156" y="4405"/>
                    <a:pt x="6441" y="4489"/>
                    <a:pt x="6751" y="4489"/>
                  </a:cubicBezTo>
                  <a:cubicBezTo>
                    <a:pt x="7358" y="4489"/>
                    <a:pt x="7894" y="4203"/>
                    <a:pt x="8144" y="4072"/>
                  </a:cubicBezTo>
                  <a:lnTo>
                    <a:pt x="11406" y="2346"/>
                  </a:lnTo>
                  <a:cubicBezTo>
                    <a:pt x="11656" y="2215"/>
                    <a:pt x="11847" y="1988"/>
                    <a:pt x="11930" y="1714"/>
                  </a:cubicBezTo>
                  <a:cubicBezTo>
                    <a:pt x="12025" y="1441"/>
                    <a:pt x="11990" y="1143"/>
                    <a:pt x="11859" y="881"/>
                  </a:cubicBezTo>
                  <a:cubicBezTo>
                    <a:pt x="11668" y="516"/>
                    <a:pt x="11285" y="307"/>
                    <a:pt x="10894" y="307"/>
                  </a:cubicBezTo>
                  <a:cubicBezTo>
                    <a:pt x="10724" y="307"/>
                    <a:pt x="10553" y="346"/>
                    <a:pt x="10394" y="429"/>
                  </a:cubicBezTo>
                  <a:lnTo>
                    <a:pt x="6977" y="2238"/>
                  </a:lnTo>
                  <a:lnTo>
                    <a:pt x="6929" y="2000"/>
                  </a:lnTo>
                  <a:cubicBezTo>
                    <a:pt x="6846" y="1548"/>
                    <a:pt x="6703" y="1024"/>
                    <a:pt x="6287" y="595"/>
                  </a:cubicBezTo>
                  <a:cubicBezTo>
                    <a:pt x="5902" y="211"/>
                    <a:pt x="5356" y="1"/>
                    <a:pt x="4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77"/>
            <p:cNvSpPr/>
            <p:nvPr/>
          </p:nvSpPr>
          <p:spPr>
            <a:xfrm rot="-1474120" flipH="1">
              <a:off x="1048745" y="865929"/>
              <a:ext cx="320013" cy="130255"/>
            </a:xfrm>
            <a:custGeom>
              <a:avLst/>
              <a:gdLst/>
              <a:ahLst/>
              <a:cxnLst/>
              <a:rect l="l" t="t" r="r" b="b"/>
              <a:pathLst>
                <a:path w="12800" h="5210" extrusionOk="0">
                  <a:moveTo>
                    <a:pt x="5177" y="1"/>
                  </a:moveTo>
                  <a:cubicBezTo>
                    <a:pt x="4961" y="1"/>
                    <a:pt x="4742" y="26"/>
                    <a:pt x="4525" y="78"/>
                  </a:cubicBezTo>
                  <a:cubicBezTo>
                    <a:pt x="3917" y="233"/>
                    <a:pt x="3453" y="543"/>
                    <a:pt x="3072" y="781"/>
                  </a:cubicBezTo>
                  <a:lnTo>
                    <a:pt x="846" y="2245"/>
                  </a:lnTo>
                  <a:cubicBezTo>
                    <a:pt x="179" y="2686"/>
                    <a:pt x="0" y="3591"/>
                    <a:pt x="441" y="4245"/>
                  </a:cubicBezTo>
                  <a:cubicBezTo>
                    <a:pt x="720" y="4669"/>
                    <a:pt x="1182" y="4900"/>
                    <a:pt x="1653" y="4900"/>
                  </a:cubicBezTo>
                  <a:cubicBezTo>
                    <a:pt x="1923" y="4900"/>
                    <a:pt x="2197" y="4823"/>
                    <a:pt x="2441" y="4662"/>
                  </a:cubicBezTo>
                  <a:lnTo>
                    <a:pt x="4667" y="3198"/>
                  </a:lnTo>
                  <a:cubicBezTo>
                    <a:pt x="4739" y="3150"/>
                    <a:pt x="4822" y="3091"/>
                    <a:pt x="4894" y="3043"/>
                  </a:cubicBezTo>
                  <a:cubicBezTo>
                    <a:pt x="5001" y="3591"/>
                    <a:pt x="5227" y="4472"/>
                    <a:pt x="6120" y="4960"/>
                  </a:cubicBezTo>
                  <a:cubicBezTo>
                    <a:pt x="6441" y="5126"/>
                    <a:pt x="6799" y="5210"/>
                    <a:pt x="7156" y="5210"/>
                  </a:cubicBezTo>
                  <a:cubicBezTo>
                    <a:pt x="7858" y="5210"/>
                    <a:pt x="8442" y="4900"/>
                    <a:pt x="8716" y="4757"/>
                  </a:cubicBezTo>
                  <a:lnTo>
                    <a:pt x="11978" y="3031"/>
                  </a:lnTo>
                  <a:cubicBezTo>
                    <a:pt x="12323" y="2852"/>
                    <a:pt x="12573" y="2555"/>
                    <a:pt x="12680" y="2186"/>
                  </a:cubicBezTo>
                  <a:cubicBezTo>
                    <a:pt x="12799" y="1817"/>
                    <a:pt x="12764" y="1424"/>
                    <a:pt x="12585" y="1078"/>
                  </a:cubicBezTo>
                  <a:cubicBezTo>
                    <a:pt x="12329" y="592"/>
                    <a:pt x="11828" y="311"/>
                    <a:pt x="11310" y="311"/>
                  </a:cubicBezTo>
                  <a:cubicBezTo>
                    <a:pt x="11081" y="311"/>
                    <a:pt x="10848" y="366"/>
                    <a:pt x="10632" y="483"/>
                  </a:cubicBezTo>
                  <a:lnTo>
                    <a:pt x="7644" y="2055"/>
                  </a:lnTo>
                  <a:cubicBezTo>
                    <a:pt x="7549" y="1674"/>
                    <a:pt x="7382" y="1138"/>
                    <a:pt x="6942" y="697"/>
                  </a:cubicBezTo>
                  <a:cubicBezTo>
                    <a:pt x="6491" y="247"/>
                    <a:pt x="5849" y="1"/>
                    <a:pt x="51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BF8F551-F403-8E30-A6AE-7B7121E846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7610" y="84831"/>
            <a:ext cx="6050889" cy="1103725"/>
          </a:xfrm>
        </p:spPr>
        <p:txBody>
          <a:bodyPr/>
          <a:lstStyle/>
          <a:p>
            <a:r>
              <a:rPr lang="ru-RU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РЕБУСЫ</a:t>
            </a:r>
          </a:p>
          <a:p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«ШКОЛЬНЫЕ ПРИНАДЛЕЖНОСТИ»</a:t>
            </a:r>
          </a:p>
          <a:p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D18B1ED-F9E9-2D0D-4594-C88613D22437}"/>
              </a:ext>
            </a:extLst>
          </p:cNvPr>
          <p:cNvSpPr/>
          <p:nvPr/>
        </p:nvSpPr>
        <p:spPr>
          <a:xfrm>
            <a:off x="2049541" y="3492789"/>
            <a:ext cx="4796731" cy="69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E745E0D-3F24-FC6F-19E7-59FEBE471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81" y="1896630"/>
            <a:ext cx="1821249" cy="13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676EFD2-FD03-0FE6-9B54-4B3530FC7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584" y="2908073"/>
            <a:ext cx="2021523" cy="128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35F0439-6055-1C25-D090-95DB79982A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6" t="11971" r="8758" b="8527"/>
          <a:stretch/>
        </p:blipFill>
        <p:spPr bwMode="auto">
          <a:xfrm>
            <a:off x="5732769" y="1118219"/>
            <a:ext cx="1660763" cy="119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D6D6E62-0544-B678-28DE-24E8E0AE63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98" t="13790" r="8736" b="24481"/>
          <a:stretch/>
        </p:blipFill>
        <p:spPr bwMode="auto">
          <a:xfrm>
            <a:off x="2335447" y="1085463"/>
            <a:ext cx="1956795" cy="1103726"/>
          </a:xfrm>
          <a:prstGeom prst="rect">
            <a:avLst/>
          </a:prstGeom>
          <a:noFill/>
          <a:ln w="28575">
            <a:solidFill>
              <a:srgbClr val="CC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0BAF4FFA-0A53-D7CD-E5D9-CD763250FB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75" t="4312" r="11056" b="37718"/>
          <a:stretch/>
        </p:blipFill>
        <p:spPr bwMode="auto">
          <a:xfrm>
            <a:off x="2392450" y="3209709"/>
            <a:ext cx="2137931" cy="1132625"/>
          </a:xfrm>
          <a:prstGeom prst="rect">
            <a:avLst/>
          </a:prstGeom>
          <a:noFill/>
          <a:ln w="28575">
            <a:solidFill>
              <a:srgbClr val="CC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0BEAF396-E59D-09ED-1B84-E614F0A9B6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2" b="26240"/>
          <a:stretch/>
        </p:blipFill>
        <p:spPr bwMode="auto">
          <a:xfrm>
            <a:off x="158182" y="3542811"/>
            <a:ext cx="2033386" cy="74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63EA6799-5C38-838B-FEB3-2F978E220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1" r="2911"/>
          <a:stretch/>
        </p:blipFill>
        <p:spPr bwMode="auto">
          <a:xfrm>
            <a:off x="6881194" y="4190675"/>
            <a:ext cx="1162502" cy="75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053287E2-D0DC-E05A-C3F1-10726914D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174" y="1687183"/>
            <a:ext cx="1153121" cy="110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2DDED2F8-CD98-260B-EA6C-F79A4DF7F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4271">
            <a:off x="4741565" y="3815794"/>
            <a:ext cx="835757" cy="102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63F61E-5F06-1A58-C424-650F940C2C08}"/>
              </a:ext>
            </a:extLst>
          </p:cNvPr>
          <p:cNvSpPr txBox="1"/>
          <p:nvPr/>
        </p:nvSpPr>
        <p:spPr>
          <a:xfrm>
            <a:off x="1365508" y="4751385"/>
            <a:ext cx="60702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Микляева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Е.А., МБДОУ детский сад № 265, Екатеринбург 2023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p63"/>
          <p:cNvSpPr/>
          <p:nvPr/>
        </p:nvSpPr>
        <p:spPr>
          <a:xfrm>
            <a:off x="1250882" y="1104127"/>
            <a:ext cx="2930900" cy="2935247"/>
          </a:xfrm>
          <a:custGeom>
            <a:avLst/>
            <a:gdLst/>
            <a:ahLst/>
            <a:cxnLst/>
            <a:rect l="l" t="t" r="r" b="b"/>
            <a:pathLst>
              <a:path w="7324" h="7335" extrusionOk="0">
                <a:moveTo>
                  <a:pt x="2926" y="0"/>
                </a:moveTo>
                <a:cubicBezTo>
                  <a:pt x="2236" y="0"/>
                  <a:pt x="1535" y="177"/>
                  <a:pt x="1013" y="612"/>
                </a:cubicBezTo>
                <a:cubicBezTo>
                  <a:pt x="239" y="1279"/>
                  <a:pt x="1" y="2398"/>
                  <a:pt x="37" y="3422"/>
                </a:cubicBezTo>
                <a:cubicBezTo>
                  <a:pt x="84" y="4625"/>
                  <a:pt x="477" y="5863"/>
                  <a:pt x="1382" y="6649"/>
                </a:cubicBezTo>
                <a:cubicBezTo>
                  <a:pt x="1885" y="7086"/>
                  <a:pt x="2569" y="7335"/>
                  <a:pt x="3232" y="7335"/>
                </a:cubicBezTo>
                <a:cubicBezTo>
                  <a:pt x="3393" y="7335"/>
                  <a:pt x="3552" y="7320"/>
                  <a:pt x="3708" y="7290"/>
                </a:cubicBezTo>
                <a:lnTo>
                  <a:pt x="3708" y="7290"/>
                </a:lnTo>
                <a:cubicBezTo>
                  <a:pt x="3721" y="7290"/>
                  <a:pt x="3734" y="7290"/>
                  <a:pt x="3748" y="7290"/>
                </a:cubicBezTo>
                <a:cubicBezTo>
                  <a:pt x="4531" y="7290"/>
                  <a:pt x="5320" y="7018"/>
                  <a:pt x="5906" y="6494"/>
                </a:cubicBezTo>
                <a:cubicBezTo>
                  <a:pt x="7026" y="5482"/>
                  <a:pt x="7323" y="3720"/>
                  <a:pt x="6704" y="2362"/>
                </a:cubicBezTo>
                <a:cubicBezTo>
                  <a:pt x="6073" y="993"/>
                  <a:pt x="4621" y="88"/>
                  <a:pt x="3120" y="5"/>
                </a:cubicBezTo>
                <a:cubicBezTo>
                  <a:pt x="3056" y="2"/>
                  <a:pt x="2991" y="0"/>
                  <a:pt x="29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47" name="Google Shape;1647;p63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16087" r="16087"/>
          <a:stretch/>
        </p:blipFill>
        <p:spPr>
          <a:xfrm>
            <a:off x="1336016" y="1267650"/>
            <a:ext cx="2608200" cy="2608200"/>
          </a:xfrm>
          <a:prstGeom prst="ellipse">
            <a:avLst/>
          </a:prstGeom>
        </p:spPr>
      </p:pic>
      <p:grpSp>
        <p:nvGrpSpPr>
          <p:cNvPr id="1648" name="Google Shape;1648;p63"/>
          <p:cNvGrpSpPr/>
          <p:nvPr/>
        </p:nvGrpSpPr>
        <p:grpSpPr>
          <a:xfrm>
            <a:off x="834595" y="2902729"/>
            <a:ext cx="1116550" cy="1100338"/>
            <a:chOff x="5541075" y="3903350"/>
            <a:chExt cx="823050" cy="811100"/>
          </a:xfrm>
        </p:grpSpPr>
        <p:sp>
          <p:nvSpPr>
            <p:cNvPr id="1649" name="Google Shape;1649;p63"/>
            <p:cNvSpPr/>
            <p:nvPr/>
          </p:nvSpPr>
          <p:spPr>
            <a:xfrm>
              <a:off x="6181025" y="4283900"/>
              <a:ext cx="183100" cy="183375"/>
            </a:xfrm>
            <a:custGeom>
              <a:avLst/>
              <a:gdLst/>
              <a:ahLst/>
              <a:cxnLst/>
              <a:rect l="l" t="t" r="r" b="b"/>
              <a:pathLst>
                <a:path w="7324" h="7335" extrusionOk="0">
                  <a:moveTo>
                    <a:pt x="2926" y="0"/>
                  </a:moveTo>
                  <a:cubicBezTo>
                    <a:pt x="2236" y="0"/>
                    <a:pt x="1535" y="177"/>
                    <a:pt x="1013" y="612"/>
                  </a:cubicBezTo>
                  <a:cubicBezTo>
                    <a:pt x="239" y="1279"/>
                    <a:pt x="1" y="2398"/>
                    <a:pt x="37" y="3422"/>
                  </a:cubicBezTo>
                  <a:cubicBezTo>
                    <a:pt x="84" y="4625"/>
                    <a:pt x="477" y="5863"/>
                    <a:pt x="1382" y="6649"/>
                  </a:cubicBezTo>
                  <a:cubicBezTo>
                    <a:pt x="1885" y="7086"/>
                    <a:pt x="2569" y="7335"/>
                    <a:pt x="3232" y="7335"/>
                  </a:cubicBezTo>
                  <a:cubicBezTo>
                    <a:pt x="3393" y="7335"/>
                    <a:pt x="3552" y="7320"/>
                    <a:pt x="3708" y="7290"/>
                  </a:cubicBezTo>
                  <a:lnTo>
                    <a:pt x="3708" y="7290"/>
                  </a:lnTo>
                  <a:cubicBezTo>
                    <a:pt x="3721" y="7290"/>
                    <a:pt x="3734" y="7290"/>
                    <a:pt x="3748" y="7290"/>
                  </a:cubicBezTo>
                  <a:cubicBezTo>
                    <a:pt x="4531" y="7290"/>
                    <a:pt x="5320" y="7018"/>
                    <a:pt x="5906" y="6494"/>
                  </a:cubicBezTo>
                  <a:cubicBezTo>
                    <a:pt x="7026" y="5482"/>
                    <a:pt x="7323" y="3720"/>
                    <a:pt x="6704" y="2362"/>
                  </a:cubicBezTo>
                  <a:cubicBezTo>
                    <a:pt x="6073" y="993"/>
                    <a:pt x="4621" y="88"/>
                    <a:pt x="3120" y="5"/>
                  </a:cubicBezTo>
                  <a:cubicBezTo>
                    <a:pt x="3056" y="2"/>
                    <a:pt x="2991" y="0"/>
                    <a:pt x="29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63"/>
            <p:cNvSpPr/>
            <p:nvPr/>
          </p:nvSpPr>
          <p:spPr>
            <a:xfrm>
              <a:off x="5995975" y="3903350"/>
              <a:ext cx="110675" cy="98975"/>
            </a:xfrm>
            <a:custGeom>
              <a:avLst/>
              <a:gdLst/>
              <a:ahLst/>
              <a:cxnLst/>
              <a:rect l="l" t="t" r="r" b="b"/>
              <a:pathLst>
                <a:path w="4427" h="3959" extrusionOk="0">
                  <a:moveTo>
                    <a:pt x="2115" y="1"/>
                  </a:moveTo>
                  <a:cubicBezTo>
                    <a:pt x="1454" y="1"/>
                    <a:pt x="786" y="319"/>
                    <a:pt x="414" y="868"/>
                  </a:cubicBezTo>
                  <a:cubicBezTo>
                    <a:pt x="65" y="1391"/>
                    <a:pt x="0" y="2070"/>
                    <a:pt x="198" y="2659"/>
                  </a:cubicBezTo>
                  <a:lnTo>
                    <a:pt x="198" y="2659"/>
                  </a:lnTo>
                  <a:lnTo>
                    <a:pt x="57" y="2416"/>
                  </a:lnTo>
                  <a:lnTo>
                    <a:pt x="57" y="2416"/>
                  </a:lnTo>
                  <a:cubicBezTo>
                    <a:pt x="132" y="2760"/>
                    <a:pt x="313" y="3061"/>
                    <a:pt x="558" y="3303"/>
                  </a:cubicBezTo>
                  <a:lnTo>
                    <a:pt x="558" y="3303"/>
                  </a:lnTo>
                  <a:cubicBezTo>
                    <a:pt x="573" y="3321"/>
                    <a:pt x="589" y="3339"/>
                    <a:pt x="604" y="3356"/>
                  </a:cubicBezTo>
                  <a:lnTo>
                    <a:pt x="594" y="3338"/>
                  </a:lnTo>
                  <a:lnTo>
                    <a:pt x="594" y="3338"/>
                  </a:lnTo>
                  <a:cubicBezTo>
                    <a:pt x="1009" y="3730"/>
                    <a:pt x="1596" y="3959"/>
                    <a:pt x="2169" y="3959"/>
                  </a:cubicBezTo>
                  <a:cubicBezTo>
                    <a:pt x="2598" y="3959"/>
                    <a:pt x="3018" y="3831"/>
                    <a:pt x="3355" y="3547"/>
                  </a:cubicBezTo>
                  <a:cubicBezTo>
                    <a:pt x="4426" y="2654"/>
                    <a:pt x="4093" y="618"/>
                    <a:pt x="2783" y="118"/>
                  </a:cubicBezTo>
                  <a:cubicBezTo>
                    <a:pt x="2570" y="39"/>
                    <a:pt x="2342" y="1"/>
                    <a:pt x="2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63"/>
            <p:cNvSpPr/>
            <p:nvPr/>
          </p:nvSpPr>
          <p:spPr>
            <a:xfrm>
              <a:off x="5937250" y="4405700"/>
              <a:ext cx="117000" cy="123100"/>
            </a:xfrm>
            <a:custGeom>
              <a:avLst/>
              <a:gdLst/>
              <a:ahLst/>
              <a:cxnLst/>
              <a:rect l="l" t="t" r="r" b="b"/>
              <a:pathLst>
                <a:path w="4680" h="4924" extrusionOk="0">
                  <a:moveTo>
                    <a:pt x="2575" y="1"/>
                  </a:moveTo>
                  <a:cubicBezTo>
                    <a:pt x="1830" y="1"/>
                    <a:pt x="1063" y="367"/>
                    <a:pt x="679" y="1015"/>
                  </a:cubicBezTo>
                  <a:cubicBezTo>
                    <a:pt x="24" y="2098"/>
                    <a:pt x="1" y="3110"/>
                    <a:pt x="739" y="3932"/>
                  </a:cubicBezTo>
                  <a:cubicBezTo>
                    <a:pt x="1227" y="4587"/>
                    <a:pt x="1596" y="4694"/>
                    <a:pt x="1977" y="4801"/>
                  </a:cubicBezTo>
                  <a:cubicBezTo>
                    <a:pt x="2250" y="4876"/>
                    <a:pt x="2558" y="4924"/>
                    <a:pt x="2863" y="4924"/>
                  </a:cubicBezTo>
                  <a:cubicBezTo>
                    <a:pt x="3423" y="4924"/>
                    <a:pt x="3970" y="4764"/>
                    <a:pt x="4263" y="4325"/>
                  </a:cubicBezTo>
                  <a:cubicBezTo>
                    <a:pt x="4466" y="4027"/>
                    <a:pt x="4525" y="3658"/>
                    <a:pt x="4573" y="3301"/>
                  </a:cubicBezTo>
                  <a:cubicBezTo>
                    <a:pt x="4680" y="2324"/>
                    <a:pt x="4620" y="1217"/>
                    <a:pt x="3930" y="527"/>
                  </a:cubicBezTo>
                  <a:cubicBezTo>
                    <a:pt x="3570" y="167"/>
                    <a:pt x="3078" y="1"/>
                    <a:pt x="25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63"/>
            <p:cNvSpPr/>
            <p:nvPr/>
          </p:nvSpPr>
          <p:spPr>
            <a:xfrm>
              <a:off x="5541075" y="4266875"/>
              <a:ext cx="149150" cy="157075"/>
            </a:xfrm>
            <a:custGeom>
              <a:avLst/>
              <a:gdLst/>
              <a:ahLst/>
              <a:cxnLst/>
              <a:rect l="l" t="t" r="r" b="b"/>
              <a:pathLst>
                <a:path w="5966" h="6283" extrusionOk="0">
                  <a:moveTo>
                    <a:pt x="3277" y="0"/>
                  </a:moveTo>
                  <a:cubicBezTo>
                    <a:pt x="2327" y="0"/>
                    <a:pt x="1348" y="469"/>
                    <a:pt x="858" y="1293"/>
                  </a:cubicBezTo>
                  <a:cubicBezTo>
                    <a:pt x="24" y="2674"/>
                    <a:pt x="0" y="3960"/>
                    <a:pt x="929" y="5020"/>
                  </a:cubicBezTo>
                  <a:lnTo>
                    <a:pt x="941" y="5020"/>
                  </a:lnTo>
                  <a:cubicBezTo>
                    <a:pt x="1560" y="5841"/>
                    <a:pt x="2025" y="5984"/>
                    <a:pt x="2513" y="6127"/>
                  </a:cubicBezTo>
                  <a:cubicBezTo>
                    <a:pt x="2858" y="6223"/>
                    <a:pt x="3249" y="6282"/>
                    <a:pt x="3636" y="6282"/>
                  </a:cubicBezTo>
                  <a:cubicBezTo>
                    <a:pt x="4354" y="6282"/>
                    <a:pt x="5058" y="6077"/>
                    <a:pt x="5430" y="5520"/>
                  </a:cubicBezTo>
                  <a:cubicBezTo>
                    <a:pt x="5692" y="5139"/>
                    <a:pt x="5775" y="4663"/>
                    <a:pt x="5823" y="4198"/>
                  </a:cubicBezTo>
                  <a:cubicBezTo>
                    <a:pt x="5965" y="2960"/>
                    <a:pt x="5894" y="1555"/>
                    <a:pt x="5001" y="674"/>
                  </a:cubicBezTo>
                  <a:cubicBezTo>
                    <a:pt x="4545" y="214"/>
                    <a:pt x="3918" y="0"/>
                    <a:pt x="3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63"/>
            <p:cNvSpPr/>
            <p:nvPr/>
          </p:nvSpPr>
          <p:spPr>
            <a:xfrm>
              <a:off x="5930725" y="4218425"/>
              <a:ext cx="89000" cy="96875"/>
            </a:xfrm>
            <a:custGeom>
              <a:avLst/>
              <a:gdLst/>
              <a:ahLst/>
              <a:cxnLst/>
              <a:rect l="l" t="t" r="r" b="b"/>
              <a:pathLst>
                <a:path w="3560" h="3875" extrusionOk="0">
                  <a:moveTo>
                    <a:pt x="1484" y="0"/>
                  </a:moveTo>
                  <a:cubicBezTo>
                    <a:pt x="1442" y="0"/>
                    <a:pt x="1399" y="2"/>
                    <a:pt x="1357" y="5"/>
                  </a:cubicBezTo>
                  <a:cubicBezTo>
                    <a:pt x="1119" y="17"/>
                    <a:pt x="881" y="88"/>
                    <a:pt x="690" y="231"/>
                  </a:cubicBezTo>
                  <a:cubicBezTo>
                    <a:pt x="369" y="481"/>
                    <a:pt x="262" y="909"/>
                    <a:pt x="178" y="1302"/>
                  </a:cubicBezTo>
                  <a:cubicBezTo>
                    <a:pt x="70" y="1856"/>
                    <a:pt x="1" y="2488"/>
                    <a:pt x="287" y="2965"/>
                  </a:cubicBezTo>
                  <a:lnTo>
                    <a:pt x="287" y="2965"/>
                  </a:lnTo>
                  <a:cubicBezTo>
                    <a:pt x="506" y="3495"/>
                    <a:pt x="1086" y="3874"/>
                    <a:pt x="1667" y="3874"/>
                  </a:cubicBezTo>
                  <a:cubicBezTo>
                    <a:pt x="1675" y="3874"/>
                    <a:pt x="1684" y="3874"/>
                    <a:pt x="1693" y="3874"/>
                  </a:cubicBezTo>
                  <a:cubicBezTo>
                    <a:pt x="2361" y="3874"/>
                    <a:pt x="2980" y="3426"/>
                    <a:pt x="3262" y="2826"/>
                  </a:cubicBezTo>
                  <a:cubicBezTo>
                    <a:pt x="3560" y="2207"/>
                    <a:pt x="3500" y="1433"/>
                    <a:pt x="3119" y="874"/>
                  </a:cubicBezTo>
                  <a:cubicBezTo>
                    <a:pt x="2762" y="337"/>
                    <a:pt x="2131" y="0"/>
                    <a:pt x="14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63"/>
            <p:cNvSpPr/>
            <p:nvPr/>
          </p:nvSpPr>
          <p:spPr>
            <a:xfrm>
              <a:off x="5762450" y="4041900"/>
              <a:ext cx="86425" cy="96875"/>
            </a:xfrm>
            <a:custGeom>
              <a:avLst/>
              <a:gdLst/>
              <a:ahLst/>
              <a:cxnLst/>
              <a:rect l="l" t="t" r="r" b="b"/>
              <a:pathLst>
                <a:path w="3457" h="3875" extrusionOk="0">
                  <a:moveTo>
                    <a:pt x="1448" y="1"/>
                  </a:moveTo>
                  <a:cubicBezTo>
                    <a:pt x="1407" y="1"/>
                    <a:pt x="1366" y="2"/>
                    <a:pt x="1325" y="5"/>
                  </a:cubicBezTo>
                  <a:cubicBezTo>
                    <a:pt x="1099" y="29"/>
                    <a:pt x="861" y="89"/>
                    <a:pt x="670" y="243"/>
                  </a:cubicBezTo>
                  <a:cubicBezTo>
                    <a:pt x="361" y="481"/>
                    <a:pt x="254" y="910"/>
                    <a:pt x="182" y="1303"/>
                  </a:cubicBezTo>
                  <a:cubicBezTo>
                    <a:pt x="71" y="1873"/>
                    <a:pt x="1" y="2527"/>
                    <a:pt x="308" y="3009"/>
                  </a:cubicBezTo>
                  <a:lnTo>
                    <a:pt x="308" y="3009"/>
                  </a:lnTo>
                  <a:cubicBezTo>
                    <a:pt x="534" y="3516"/>
                    <a:pt x="1079" y="3875"/>
                    <a:pt x="1623" y="3875"/>
                  </a:cubicBezTo>
                  <a:cubicBezTo>
                    <a:pt x="2278" y="3875"/>
                    <a:pt x="2897" y="3434"/>
                    <a:pt x="3183" y="2815"/>
                  </a:cubicBezTo>
                  <a:cubicBezTo>
                    <a:pt x="3457" y="2208"/>
                    <a:pt x="3409" y="1434"/>
                    <a:pt x="3040" y="862"/>
                  </a:cubicBezTo>
                  <a:cubicBezTo>
                    <a:pt x="2693" y="337"/>
                    <a:pt x="2074" y="1"/>
                    <a:pt x="1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63"/>
            <p:cNvSpPr/>
            <p:nvPr/>
          </p:nvSpPr>
          <p:spPr>
            <a:xfrm>
              <a:off x="6199500" y="4064225"/>
              <a:ext cx="86625" cy="96875"/>
            </a:xfrm>
            <a:custGeom>
              <a:avLst/>
              <a:gdLst/>
              <a:ahLst/>
              <a:cxnLst/>
              <a:rect l="l" t="t" r="r" b="b"/>
              <a:pathLst>
                <a:path w="3465" h="3875" extrusionOk="0">
                  <a:moveTo>
                    <a:pt x="1458" y="1"/>
                  </a:moveTo>
                  <a:cubicBezTo>
                    <a:pt x="1416" y="1"/>
                    <a:pt x="1375" y="2"/>
                    <a:pt x="1334" y="5"/>
                  </a:cubicBezTo>
                  <a:cubicBezTo>
                    <a:pt x="1095" y="17"/>
                    <a:pt x="857" y="89"/>
                    <a:pt x="667" y="231"/>
                  </a:cubicBezTo>
                  <a:cubicBezTo>
                    <a:pt x="357" y="481"/>
                    <a:pt x="250" y="898"/>
                    <a:pt x="179" y="1291"/>
                  </a:cubicBezTo>
                  <a:cubicBezTo>
                    <a:pt x="69" y="1860"/>
                    <a:pt x="0" y="2499"/>
                    <a:pt x="294" y="2978"/>
                  </a:cubicBezTo>
                  <a:lnTo>
                    <a:pt x="294" y="2978"/>
                  </a:lnTo>
                  <a:cubicBezTo>
                    <a:pt x="514" y="3502"/>
                    <a:pt x="1068" y="3864"/>
                    <a:pt x="1631" y="3875"/>
                  </a:cubicBezTo>
                  <a:cubicBezTo>
                    <a:pt x="2286" y="3875"/>
                    <a:pt x="2905" y="3422"/>
                    <a:pt x="3179" y="2815"/>
                  </a:cubicBezTo>
                  <a:cubicBezTo>
                    <a:pt x="3465" y="2196"/>
                    <a:pt x="3405" y="1434"/>
                    <a:pt x="3036" y="862"/>
                  </a:cubicBezTo>
                  <a:cubicBezTo>
                    <a:pt x="2690" y="327"/>
                    <a:pt x="2073" y="1"/>
                    <a:pt x="14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63"/>
            <p:cNvSpPr/>
            <p:nvPr/>
          </p:nvSpPr>
          <p:spPr>
            <a:xfrm>
              <a:off x="5686025" y="4568875"/>
              <a:ext cx="98850" cy="95175"/>
            </a:xfrm>
            <a:custGeom>
              <a:avLst/>
              <a:gdLst/>
              <a:ahLst/>
              <a:cxnLst/>
              <a:rect l="l" t="t" r="r" b="b"/>
              <a:pathLst>
                <a:path w="3954" h="3807" extrusionOk="0">
                  <a:moveTo>
                    <a:pt x="1977" y="0"/>
                  </a:moveTo>
                  <a:cubicBezTo>
                    <a:pt x="1561" y="0"/>
                    <a:pt x="1132" y="143"/>
                    <a:pt x="846" y="441"/>
                  </a:cubicBezTo>
                  <a:cubicBezTo>
                    <a:pt x="572" y="738"/>
                    <a:pt x="275" y="1072"/>
                    <a:pt x="156" y="1465"/>
                  </a:cubicBezTo>
                  <a:cubicBezTo>
                    <a:pt x="84" y="1727"/>
                    <a:pt x="1" y="2346"/>
                    <a:pt x="263" y="2822"/>
                  </a:cubicBezTo>
                  <a:cubicBezTo>
                    <a:pt x="598" y="3427"/>
                    <a:pt x="1297" y="3807"/>
                    <a:pt x="1985" y="3807"/>
                  </a:cubicBezTo>
                  <a:cubicBezTo>
                    <a:pt x="2176" y="3807"/>
                    <a:pt x="2367" y="3777"/>
                    <a:pt x="2549" y="3715"/>
                  </a:cubicBezTo>
                  <a:cubicBezTo>
                    <a:pt x="3394" y="3429"/>
                    <a:pt x="3954" y="2489"/>
                    <a:pt x="3823" y="1619"/>
                  </a:cubicBezTo>
                  <a:cubicBezTo>
                    <a:pt x="3680" y="738"/>
                    <a:pt x="2858" y="24"/>
                    <a:pt x="1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63"/>
            <p:cNvSpPr/>
            <p:nvPr/>
          </p:nvSpPr>
          <p:spPr>
            <a:xfrm>
              <a:off x="5941125" y="4643350"/>
              <a:ext cx="49425" cy="71100"/>
            </a:xfrm>
            <a:custGeom>
              <a:avLst/>
              <a:gdLst/>
              <a:ahLst/>
              <a:cxnLst/>
              <a:rect l="l" t="t" r="r" b="b"/>
              <a:pathLst>
                <a:path w="1977" h="2844" extrusionOk="0">
                  <a:moveTo>
                    <a:pt x="835" y="0"/>
                  </a:moveTo>
                  <a:cubicBezTo>
                    <a:pt x="681" y="0"/>
                    <a:pt x="532" y="44"/>
                    <a:pt x="405" y="141"/>
                  </a:cubicBezTo>
                  <a:cubicBezTo>
                    <a:pt x="48" y="403"/>
                    <a:pt x="0" y="903"/>
                    <a:pt x="0" y="1331"/>
                  </a:cubicBezTo>
                  <a:cubicBezTo>
                    <a:pt x="0" y="1498"/>
                    <a:pt x="0" y="1450"/>
                    <a:pt x="36" y="1581"/>
                  </a:cubicBezTo>
                  <a:cubicBezTo>
                    <a:pt x="131" y="1998"/>
                    <a:pt x="286" y="2415"/>
                    <a:pt x="620" y="2665"/>
                  </a:cubicBezTo>
                  <a:cubicBezTo>
                    <a:pt x="774" y="2781"/>
                    <a:pt x="975" y="2843"/>
                    <a:pt x="1171" y="2843"/>
                  </a:cubicBezTo>
                  <a:cubicBezTo>
                    <a:pt x="1397" y="2843"/>
                    <a:pt x="1617" y="2760"/>
                    <a:pt x="1751" y="2581"/>
                  </a:cubicBezTo>
                  <a:cubicBezTo>
                    <a:pt x="1870" y="2415"/>
                    <a:pt x="1905" y="2200"/>
                    <a:pt x="1929" y="1998"/>
                  </a:cubicBezTo>
                  <a:cubicBezTo>
                    <a:pt x="1977" y="1486"/>
                    <a:pt x="1977" y="938"/>
                    <a:pt x="1715" y="510"/>
                  </a:cubicBezTo>
                  <a:cubicBezTo>
                    <a:pt x="1527" y="207"/>
                    <a:pt x="1171" y="0"/>
                    <a:pt x="8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8" name="Google Shape;1658;p63"/>
          <p:cNvGrpSpPr/>
          <p:nvPr/>
        </p:nvGrpSpPr>
        <p:grpSpPr>
          <a:xfrm rot="-1880698">
            <a:off x="3404951" y="315739"/>
            <a:ext cx="499586" cy="763486"/>
            <a:chOff x="1613275" y="1235350"/>
            <a:chExt cx="389975" cy="595975"/>
          </a:xfrm>
        </p:grpSpPr>
        <p:sp>
          <p:nvSpPr>
            <p:cNvPr id="1659" name="Google Shape;1659;p63"/>
            <p:cNvSpPr/>
            <p:nvPr/>
          </p:nvSpPr>
          <p:spPr>
            <a:xfrm>
              <a:off x="1614775" y="1607150"/>
              <a:ext cx="386600" cy="198275"/>
            </a:xfrm>
            <a:custGeom>
              <a:avLst/>
              <a:gdLst/>
              <a:ahLst/>
              <a:cxnLst/>
              <a:rect l="l" t="t" r="r" b="b"/>
              <a:pathLst>
                <a:path w="15464" h="7931" extrusionOk="0">
                  <a:moveTo>
                    <a:pt x="14622" y="1"/>
                  </a:moveTo>
                  <a:cubicBezTo>
                    <a:pt x="14610" y="1"/>
                    <a:pt x="14598" y="1"/>
                    <a:pt x="14586" y="1"/>
                  </a:cubicBezTo>
                  <a:lnTo>
                    <a:pt x="786" y="549"/>
                  </a:lnTo>
                  <a:cubicBezTo>
                    <a:pt x="310" y="573"/>
                    <a:pt x="0" y="1037"/>
                    <a:pt x="155" y="1490"/>
                  </a:cubicBezTo>
                  <a:lnTo>
                    <a:pt x="2513" y="7931"/>
                  </a:lnTo>
                  <a:lnTo>
                    <a:pt x="13609" y="7490"/>
                  </a:lnTo>
                  <a:lnTo>
                    <a:pt x="15336" y="930"/>
                  </a:lnTo>
                  <a:cubicBezTo>
                    <a:pt x="15463" y="454"/>
                    <a:pt x="15104" y="1"/>
                    <a:pt x="14622" y="1"/>
                  </a:cubicBezTo>
                  <a:close/>
                </a:path>
              </a:pathLst>
            </a:custGeom>
            <a:solidFill>
              <a:srgbClr val="FBE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63"/>
            <p:cNvSpPr/>
            <p:nvPr/>
          </p:nvSpPr>
          <p:spPr>
            <a:xfrm>
              <a:off x="1697825" y="1390475"/>
              <a:ext cx="73825" cy="414075"/>
            </a:xfrm>
            <a:custGeom>
              <a:avLst/>
              <a:gdLst/>
              <a:ahLst/>
              <a:cxnLst/>
              <a:rect l="l" t="t" r="r" b="b"/>
              <a:pathLst>
                <a:path w="2953" h="16563" extrusionOk="0">
                  <a:moveTo>
                    <a:pt x="2084" y="1"/>
                  </a:moveTo>
                  <a:lnTo>
                    <a:pt x="2048" y="215"/>
                  </a:lnTo>
                  <a:lnTo>
                    <a:pt x="2024" y="417"/>
                  </a:lnTo>
                  <a:lnTo>
                    <a:pt x="0" y="16562"/>
                  </a:lnTo>
                  <a:lnTo>
                    <a:pt x="941" y="16527"/>
                  </a:lnTo>
                  <a:lnTo>
                    <a:pt x="2905" y="822"/>
                  </a:lnTo>
                  <a:lnTo>
                    <a:pt x="2929" y="632"/>
                  </a:lnTo>
                  <a:lnTo>
                    <a:pt x="2953" y="441"/>
                  </a:lnTo>
                  <a:cubicBezTo>
                    <a:pt x="2905" y="429"/>
                    <a:pt x="2870" y="417"/>
                    <a:pt x="2822" y="394"/>
                  </a:cubicBezTo>
                  <a:lnTo>
                    <a:pt x="2798" y="584"/>
                  </a:lnTo>
                  <a:lnTo>
                    <a:pt x="2774" y="775"/>
                  </a:lnTo>
                  <a:lnTo>
                    <a:pt x="822" y="16396"/>
                  </a:lnTo>
                  <a:lnTo>
                    <a:pt x="155" y="16419"/>
                  </a:lnTo>
                  <a:lnTo>
                    <a:pt x="2155" y="489"/>
                  </a:lnTo>
                  <a:lnTo>
                    <a:pt x="2179" y="298"/>
                  </a:lnTo>
                  <a:lnTo>
                    <a:pt x="2203" y="84"/>
                  </a:lnTo>
                  <a:cubicBezTo>
                    <a:pt x="2155" y="60"/>
                    <a:pt x="2120" y="36"/>
                    <a:pt x="2084" y="1"/>
                  </a:cubicBezTo>
                  <a:close/>
                </a:path>
              </a:pathLst>
            </a:custGeom>
            <a:solidFill>
              <a:srgbClr val="D7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63"/>
            <p:cNvSpPr/>
            <p:nvPr/>
          </p:nvSpPr>
          <p:spPr>
            <a:xfrm>
              <a:off x="1765675" y="1381850"/>
              <a:ext cx="8675" cy="4200"/>
            </a:xfrm>
            <a:custGeom>
              <a:avLst/>
              <a:gdLst/>
              <a:ahLst/>
              <a:cxnLst/>
              <a:rect l="l" t="t" r="r" b="b"/>
              <a:pathLst>
                <a:path w="347" h="168" extrusionOk="0">
                  <a:moveTo>
                    <a:pt x="346" y="0"/>
                  </a:moveTo>
                  <a:lnTo>
                    <a:pt x="287" y="12"/>
                  </a:lnTo>
                  <a:lnTo>
                    <a:pt x="1" y="24"/>
                  </a:lnTo>
                  <a:cubicBezTo>
                    <a:pt x="108" y="72"/>
                    <a:pt x="215" y="119"/>
                    <a:pt x="322" y="167"/>
                  </a:cubicBezTo>
                  <a:lnTo>
                    <a:pt x="346" y="24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D7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63"/>
            <p:cNvSpPr/>
            <p:nvPr/>
          </p:nvSpPr>
          <p:spPr>
            <a:xfrm>
              <a:off x="1822250" y="1379775"/>
              <a:ext cx="8650" cy="4175"/>
            </a:xfrm>
            <a:custGeom>
              <a:avLst/>
              <a:gdLst/>
              <a:ahLst/>
              <a:cxnLst/>
              <a:rect l="l" t="t" r="r" b="b"/>
              <a:pathLst>
                <a:path w="346" h="167" extrusionOk="0">
                  <a:moveTo>
                    <a:pt x="345" y="0"/>
                  </a:moveTo>
                  <a:lnTo>
                    <a:pt x="0" y="12"/>
                  </a:lnTo>
                  <a:lnTo>
                    <a:pt x="12" y="36"/>
                  </a:lnTo>
                  <a:lnTo>
                    <a:pt x="36" y="167"/>
                  </a:lnTo>
                  <a:cubicBezTo>
                    <a:pt x="143" y="119"/>
                    <a:pt x="238" y="60"/>
                    <a:pt x="345" y="0"/>
                  </a:cubicBezTo>
                  <a:close/>
                </a:path>
              </a:pathLst>
            </a:custGeom>
            <a:solidFill>
              <a:srgbClr val="D7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63"/>
            <p:cNvSpPr/>
            <p:nvPr/>
          </p:nvSpPr>
          <p:spPr>
            <a:xfrm>
              <a:off x="1826400" y="1386600"/>
              <a:ext cx="105700" cy="409600"/>
            </a:xfrm>
            <a:custGeom>
              <a:avLst/>
              <a:gdLst/>
              <a:ahLst/>
              <a:cxnLst/>
              <a:rect l="l" t="t" r="r" b="b"/>
              <a:pathLst>
                <a:path w="4228" h="16384" extrusionOk="0">
                  <a:moveTo>
                    <a:pt x="834" y="1"/>
                  </a:moveTo>
                  <a:cubicBezTo>
                    <a:pt x="798" y="37"/>
                    <a:pt x="763" y="60"/>
                    <a:pt x="715" y="96"/>
                  </a:cubicBezTo>
                  <a:lnTo>
                    <a:pt x="763" y="299"/>
                  </a:lnTo>
                  <a:lnTo>
                    <a:pt x="798" y="489"/>
                  </a:lnTo>
                  <a:lnTo>
                    <a:pt x="4061" y="16217"/>
                  </a:lnTo>
                  <a:lnTo>
                    <a:pt x="3394" y="16241"/>
                  </a:lnTo>
                  <a:lnTo>
                    <a:pt x="203" y="822"/>
                  </a:lnTo>
                  <a:lnTo>
                    <a:pt x="167" y="644"/>
                  </a:lnTo>
                  <a:lnTo>
                    <a:pt x="132" y="453"/>
                  </a:lnTo>
                  <a:cubicBezTo>
                    <a:pt x="84" y="477"/>
                    <a:pt x="36" y="489"/>
                    <a:pt x="1" y="513"/>
                  </a:cubicBezTo>
                  <a:lnTo>
                    <a:pt x="36" y="691"/>
                  </a:lnTo>
                  <a:lnTo>
                    <a:pt x="72" y="882"/>
                  </a:lnTo>
                  <a:lnTo>
                    <a:pt x="3287" y="16384"/>
                  </a:lnTo>
                  <a:lnTo>
                    <a:pt x="4227" y="16348"/>
                  </a:lnTo>
                  <a:lnTo>
                    <a:pt x="4227" y="16336"/>
                  </a:lnTo>
                  <a:lnTo>
                    <a:pt x="918" y="406"/>
                  </a:lnTo>
                  <a:lnTo>
                    <a:pt x="882" y="203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rgbClr val="D7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63"/>
            <p:cNvSpPr/>
            <p:nvPr/>
          </p:nvSpPr>
          <p:spPr>
            <a:xfrm>
              <a:off x="1613275" y="1235350"/>
              <a:ext cx="389975" cy="595975"/>
            </a:xfrm>
            <a:custGeom>
              <a:avLst/>
              <a:gdLst/>
              <a:ahLst/>
              <a:cxnLst/>
              <a:rect l="l" t="t" r="r" b="b"/>
              <a:pathLst>
                <a:path w="15599" h="23839" extrusionOk="0">
                  <a:moveTo>
                    <a:pt x="8466" y="6980"/>
                  </a:moveTo>
                  <a:lnTo>
                    <a:pt x="10109" y="14909"/>
                  </a:lnTo>
                  <a:lnTo>
                    <a:pt x="5418" y="15100"/>
                  </a:lnTo>
                  <a:lnTo>
                    <a:pt x="5418" y="15100"/>
                  </a:lnTo>
                  <a:lnTo>
                    <a:pt x="6418" y="7063"/>
                  </a:lnTo>
                  <a:cubicBezTo>
                    <a:pt x="6710" y="7136"/>
                    <a:pt x="7011" y="7172"/>
                    <a:pt x="7321" y="7172"/>
                  </a:cubicBezTo>
                  <a:cubicBezTo>
                    <a:pt x="7365" y="7172"/>
                    <a:pt x="7410" y="7172"/>
                    <a:pt x="7454" y="7170"/>
                  </a:cubicBezTo>
                  <a:cubicBezTo>
                    <a:pt x="7799" y="7158"/>
                    <a:pt x="8145" y="7087"/>
                    <a:pt x="8466" y="6980"/>
                  </a:cubicBezTo>
                  <a:close/>
                  <a:moveTo>
                    <a:pt x="7312" y="381"/>
                  </a:moveTo>
                  <a:cubicBezTo>
                    <a:pt x="9028" y="381"/>
                    <a:pt x="10456" y="1737"/>
                    <a:pt x="10514" y="3455"/>
                  </a:cubicBezTo>
                  <a:cubicBezTo>
                    <a:pt x="10562" y="4432"/>
                    <a:pt x="10157" y="5325"/>
                    <a:pt x="9478" y="5944"/>
                  </a:cubicBezTo>
                  <a:cubicBezTo>
                    <a:pt x="9443" y="5979"/>
                    <a:pt x="9407" y="6015"/>
                    <a:pt x="9359" y="6051"/>
                  </a:cubicBezTo>
                  <a:cubicBezTo>
                    <a:pt x="9323" y="6087"/>
                    <a:pt x="9288" y="6122"/>
                    <a:pt x="9240" y="6146"/>
                  </a:cubicBezTo>
                  <a:lnTo>
                    <a:pt x="9288" y="6349"/>
                  </a:lnTo>
                  <a:lnTo>
                    <a:pt x="9323" y="6551"/>
                  </a:lnTo>
                  <a:lnTo>
                    <a:pt x="11050" y="14873"/>
                  </a:lnTo>
                  <a:lnTo>
                    <a:pt x="10395" y="14909"/>
                  </a:lnTo>
                  <a:lnTo>
                    <a:pt x="8728" y="6872"/>
                  </a:lnTo>
                  <a:lnTo>
                    <a:pt x="8692" y="6694"/>
                  </a:lnTo>
                  <a:lnTo>
                    <a:pt x="8657" y="6503"/>
                  </a:lnTo>
                  <a:cubicBezTo>
                    <a:pt x="8609" y="6527"/>
                    <a:pt x="8561" y="6539"/>
                    <a:pt x="8526" y="6563"/>
                  </a:cubicBezTo>
                  <a:cubicBezTo>
                    <a:pt x="8478" y="6575"/>
                    <a:pt x="8442" y="6599"/>
                    <a:pt x="8395" y="6610"/>
                  </a:cubicBezTo>
                  <a:cubicBezTo>
                    <a:pt x="8097" y="6718"/>
                    <a:pt x="7776" y="6777"/>
                    <a:pt x="7442" y="6789"/>
                  </a:cubicBezTo>
                  <a:cubicBezTo>
                    <a:pt x="7384" y="6793"/>
                    <a:pt x="7326" y="6795"/>
                    <a:pt x="7269" y="6795"/>
                  </a:cubicBezTo>
                  <a:cubicBezTo>
                    <a:pt x="6997" y="6795"/>
                    <a:pt x="6733" y="6751"/>
                    <a:pt x="6478" y="6682"/>
                  </a:cubicBezTo>
                  <a:cubicBezTo>
                    <a:pt x="6430" y="6670"/>
                    <a:pt x="6383" y="6658"/>
                    <a:pt x="6347" y="6646"/>
                  </a:cubicBezTo>
                  <a:cubicBezTo>
                    <a:pt x="6299" y="6634"/>
                    <a:pt x="6252" y="6622"/>
                    <a:pt x="6204" y="6599"/>
                  </a:cubicBezTo>
                  <a:lnTo>
                    <a:pt x="6180" y="6789"/>
                  </a:lnTo>
                  <a:lnTo>
                    <a:pt x="6168" y="6980"/>
                  </a:lnTo>
                  <a:lnTo>
                    <a:pt x="5144" y="15112"/>
                  </a:lnTo>
                  <a:lnTo>
                    <a:pt x="4478" y="15147"/>
                  </a:lnTo>
                  <a:lnTo>
                    <a:pt x="5537" y="6694"/>
                  </a:lnTo>
                  <a:lnTo>
                    <a:pt x="5561" y="6503"/>
                  </a:lnTo>
                  <a:lnTo>
                    <a:pt x="5585" y="6289"/>
                  </a:lnTo>
                  <a:cubicBezTo>
                    <a:pt x="5537" y="6265"/>
                    <a:pt x="5502" y="6241"/>
                    <a:pt x="5466" y="6206"/>
                  </a:cubicBezTo>
                  <a:cubicBezTo>
                    <a:pt x="5418" y="6182"/>
                    <a:pt x="5371" y="6146"/>
                    <a:pt x="5335" y="6110"/>
                  </a:cubicBezTo>
                  <a:cubicBezTo>
                    <a:pt x="4621" y="5551"/>
                    <a:pt x="4144" y="4694"/>
                    <a:pt x="4109" y="3717"/>
                  </a:cubicBezTo>
                  <a:cubicBezTo>
                    <a:pt x="4037" y="1943"/>
                    <a:pt x="5418" y="455"/>
                    <a:pt x="7180" y="384"/>
                  </a:cubicBezTo>
                  <a:cubicBezTo>
                    <a:pt x="7224" y="382"/>
                    <a:pt x="7268" y="381"/>
                    <a:pt x="7312" y="381"/>
                  </a:cubicBezTo>
                  <a:close/>
                  <a:moveTo>
                    <a:pt x="14657" y="15004"/>
                  </a:moveTo>
                  <a:cubicBezTo>
                    <a:pt x="14848" y="15004"/>
                    <a:pt x="15027" y="15076"/>
                    <a:pt x="15146" y="15231"/>
                  </a:cubicBezTo>
                  <a:cubicBezTo>
                    <a:pt x="15265" y="15385"/>
                    <a:pt x="15312" y="15576"/>
                    <a:pt x="15265" y="15766"/>
                  </a:cubicBezTo>
                  <a:lnTo>
                    <a:pt x="13562" y="22220"/>
                  </a:lnTo>
                  <a:lnTo>
                    <a:pt x="12860" y="22255"/>
                  </a:lnTo>
                  <a:lnTo>
                    <a:pt x="11383" y="15135"/>
                  </a:lnTo>
                  <a:lnTo>
                    <a:pt x="14657" y="15004"/>
                  </a:lnTo>
                  <a:close/>
                  <a:moveTo>
                    <a:pt x="11109" y="15147"/>
                  </a:moveTo>
                  <a:lnTo>
                    <a:pt x="12586" y="22267"/>
                  </a:lnTo>
                  <a:lnTo>
                    <a:pt x="11919" y="22291"/>
                  </a:lnTo>
                  <a:lnTo>
                    <a:pt x="10443" y="15171"/>
                  </a:lnTo>
                  <a:lnTo>
                    <a:pt x="11109" y="15147"/>
                  </a:lnTo>
                  <a:close/>
                  <a:moveTo>
                    <a:pt x="10169" y="15183"/>
                  </a:moveTo>
                  <a:lnTo>
                    <a:pt x="11645" y="22303"/>
                  </a:lnTo>
                  <a:lnTo>
                    <a:pt x="4478" y="22589"/>
                  </a:lnTo>
                  <a:lnTo>
                    <a:pt x="5383" y="15373"/>
                  </a:lnTo>
                  <a:lnTo>
                    <a:pt x="10169" y="15183"/>
                  </a:lnTo>
                  <a:close/>
                  <a:moveTo>
                    <a:pt x="5109" y="15385"/>
                  </a:moveTo>
                  <a:lnTo>
                    <a:pt x="4204" y="22601"/>
                  </a:lnTo>
                  <a:lnTo>
                    <a:pt x="3537" y="22624"/>
                  </a:lnTo>
                  <a:lnTo>
                    <a:pt x="4442" y="15409"/>
                  </a:lnTo>
                  <a:lnTo>
                    <a:pt x="5109" y="15385"/>
                  </a:lnTo>
                  <a:close/>
                  <a:moveTo>
                    <a:pt x="4168" y="15421"/>
                  </a:moveTo>
                  <a:lnTo>
                    <a:pt x="3263" y="22636"/>
                  </a:lnTo>
                  <a:lnTo>
                    <a:pt x="2668" y="22660"/>
                  </a:lnTo>
                  <a:lnTo>
                    <a:pt x="346" y="16314"/>
                  </a:lnTo>
                  <a:cubicBezTo>
                    <a:pt x="287" y="16135"/>
                    <a:pt x="310" y="15957"/>
                    <a:pt x="406" y="15802"/>
                  </a:cubicBezTo>
                  <a:cubicBezTo>
                    <a:pt x="513" y="15659"/>
                    <a:pt x="668" y="15564"/>
                    <a:pt x="846" y="15564"/>
                  </a:cubicBezTo>
                  <a:lnTo>
                    <a:pt x="4168" y="15421"/>
                  </a:lnTo>
                  <a:close/>
                  <a:moveTo>
                    <a:pt x="14515" y="22458"/>
                  </a:moveTo>
                  <a:lnTo>
                    <a:pt x="14538" y="23053"/>
                  </a:lnTo>
                  <a:lnTo>
                    <a:pt x="1918" y="23553"/>
                  </a:lnTo>
                  <a:lnTo>
                    <a:pt x="1894" y="22958"/>
                  </a:lnTo>
                  <a:lnTo>
                    <a:pt x="2477" y="22934"/>
                  </a:lnTo>
                  <a:lnTo>
                    <a:pt x="13776" y="22493"/>
                  </a:lnTo>
                  <a:lnTo>
                    <a:pt x="14515" y="22458"/>
                  </a:lnTo>
                  <a:close/>
                  <a:moveTo>
                    <a:pt x="7300" y="0"/>
                  </a:moveTo>
                  <a:cubicBezTo>
                    <a:pt x="7256" y="0"/>
                    <a:pt x="7212" y="1"/>
                    <a:pt x="7168" y="3"/>
                  </a:cubicBezTo>
                  <a:cubicBezTo>
                    <a:pt x="5192" y="86"/>
                    <a:pt x="3644" y="1753"/>
                    <a:pt x="3728" y="3729"/>
                  </a:cubicBezTo>
                  <a:cubicBezTo>
                    <a:pt x="3775" y="4908"/>
                    <a:pt x="4382" y="5920"/>
                    <a:pt x="5275" y="6539"/>
                  </a:cubicBezTo>
                  <a:lnTo>
                    <a:pt x="4192" y="15147"/>
                  </a:lnTo>
                  <a:lnTo>
                    <a:pt x="834" y="15290"/>
                  </a:lnTo>
                  <a:cubicBezTo>
                    <a:pt x="572" y="15290"/>
                    <a:pt x="334" y="15433"/>
                    <a:pt x="179" y="15659"/>
                  </a:cubicBezTo>
                  <a:cubicBezTo>
                    <a:pt x="25" y="15874"/>
                    <a:pt x="1" y="16147"/>
                    <a:pt x="84" y="16409"/>
                  </a:cubicBezTo>
                  <a:lnTo>
                    <a:pt x="2370" y="22672"/>
                  </a:lnTo>
                  <a:lnTo>
                    <a:pt x="1608" y="22696"/>
                  </a:lnTo>
                  <a:lnTo>
                    <a:pt x="1656" y="23839"/>
                  </a:lnTo>
                  <a:lnTo>
                    <a:pt x="14824" y="23315"/>
                  </a:lnTo>
                  <a:lnTo>
                    <a:pt x="14777" y="22172"/>
                  </a:lnTo>
                  <a:lnTo>
                    <a:pt x="13848" y="22220"/>
                  </a:lnTo>
                  <a:lnTo>
                    <a:pt x="15527" y="15838"/>
                  </a:lnTo>
                  <a:cubicBezTo>
                    <a:pt x="15598" y="15564"/>
                    <a:pt x="15539" y="15278"/>
                    <a:pt x="15360" y="15064"/>
                  </a:cubicBezTo>
                  <a:cubicBezTo>
                    <a:pt x="15189" y="14859"/>
                    <a:pt x="14941" y="14730"/>
                    <a:pt x="14680" y="14730"/>
                  </a:cubicBezTo>
                  <a:cubicBezTo>
                    <a:pt x="14669" y="14730"/>
                    <a:pt x="14657" y="14730"/>
                    <a:pt x="14646" y="14731"/>
                  </a:cubicBezTo>
                  <a:lnTo>
                    <a:pt x="11324" y="14873"/>
                  </a:lnTo>
                  <a:lnTo>
                    <a:pt x="9562" y="6360"/>
                  </a:lnTo>
                  <a:cubicBezTo>
                    <a:pt x="10407" y="5682"/>
                    <a:pt x="10931" y="4610"/>
                    <a:pt x="10883" y="3443"/>
                  </a:cubicBezTo>
                  <a:cubicBezTo>
                    <a:pt x="10813" y="1511"/>
                    <a:pt x="9207" y="0"/>
                    <a:pt x="7300" y="0"/>
                  </a:cubicBezTo>
                  <a:close/>
                </a:path>
              </a:pathLst>
            </a:custGeom>
            <a:solidFill>
              <a:srgbClr val="000000"/>
            </a:solidFill>
            <a:ln w="38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63"/>
            <p:cNvSpPr/>
            <p:nvPr/>
          </p:nvSpPr>
          <p:spPr>
            <a:xfrm>
              <a:off x="1729675" y="1260350"/>
              <a:ext cx="131875" cy="129600"/>
            </a:xfrm>
            <a:custGeom>
              <a:avLst/>
              <a:gdLst/>
              <a:ahLst/>
              <a:cxnLst/>
              <a:rect l="l" t="t" r="r" b="b"/>
              <a:pathLst>
                <a:path w="5275" h="5184" extrusionOk="0">
                  <a:moveTo>
                    <a:pt x="2648" y="263"/>
                  </a:moveTo>
                  <a:cubicBezTo>
                    <a:pt x="3895" y="263"/>
                    <a:pt x="4919" y="1246"/>
                    <a:pt x="4977" y="2491"/>
                  </a:cubicBezTo>
                  <a:cubicBezTo>
                    <a:pt x="5013" y="3420"/>
                    <a:pt x="4489" y="4253"/>
                    <a:pt x="3715" y="4646"/>
                  </a:cubicBezTo>
                  <a:lnTo>
                    <a:pt x="3548" y="4729"/>
                  </a:lnTo>
                  <a:cubicBezTo>
                    <a:pt x="3298" y="4837"/>
                    <a:pt x="3024" y="4896"/>
                    <a:pt x="2739" y="4908"/>
                  </a:cubicBezTo>
                  <a:cubicBezTo>
                    <a:pt x="2709" y="4909"/>
                    <a:pt x="2680" y="4910"/>
                    <a:pt x="2652" y="4910"/>
                  </a:cubicBezTo>
                  <a:cubicBezTo>
                    <a:pt x="2397" y="4910"/>
                    <a:pt x="2154" y="4864"/>
                    <a:pt x="1929" y="4789"/>
                  </a:cubicBezTo>
                  <a:lnTo>
                    <a:pt x="1762" y="4729"/>
                  </a:lnTo>
                  <a:cubicBezTo>
                    <a:pt x="953" y="4396"/>
                    <a:pt x="369" y="3610"/>
                    <a:pt x="334" y="2682"/>
                  </a:cubicBezTo>
                  <a:cubicBezTo>
                    <a:pt x="274" y="1396"/>
                    <a:pt x="1274" y="324"/>
                    <a:pt x="2560" y="265"/>
                  </a:cubicBezTo>
                  <a:cubicBezTo>
                    <a:pt x="2590" y="263"/>
                    <a:pt x="2619" y="263"/>
                    <a:pt x="2648" y="263"/>
                  </a:cubicBezTo>
                  <a:close/>
                  <a:moveTo>
                    <a:pt x="2658" y="0"/>
                  </a:moveTo>
                  <a:cubicBezTo>
                    <a:pt x="2622" y="0"/>
                    <a:pt x="2585" y="1"/>
                    <a:pt x="2548" y="3"/>
                  </a:cubicBezTo>
                  <a:cubicBezTo>
                    <a:pt x="1119" y="50"/>
                    <a:pt x="0" y="1265"/>
                    <a:pt x="60" y="2693"/>
                  </a:cubicBezTo>
                  <a:cubicBezTo>
                    <a:pt x="95" y="3551"/>
                    <a:pt x="560" y="4301"/>
                    <a:pt x="1227" y="4753"/>
                  </a:cubicBezTo>
                  <a:cubicBezTo>
                    <a:pt x="1298" y="4801"/>
                    <a:pt x="1369" y="4837"/>
                    <a:pt x="1441" y="4884"/>
                  </a:cubicBezTo>
                  <a:cubicBezTo>
                    <a:pt x="1548" y="4932"/>
                    <a:pt x="1655" y="4979"/>
                    <a:pt x="1762" y="5027"/>
                  </a:cubicBezTo>
                  <a:cubicBezTo>
                    <a:pt x="1798" y="5039"/>
                    <a:pt x="1846" y="5051"/>
                    <a:pt x="1893" y="5063"/>
                  </a:cubicBezTo>
                  <a:cubicBezTo>
                    <a:pt x="2139" y="5138"/>
                    <a:pt x="2395" y="5184"/>
                    <a:pt x="2660" y="5184"/>
                  </a:cubicBezTo>
                  <a:cubicBezTo>
                    <a:pt x="2690" y="5184"/>
                    <a:pt x="2720" y="5183"/>
                    <a:pt x="2751" y="5182"/>
                  </a:cubicBezTo>
                  <a:cubicBezTo>
                    <a:pt x="3060" y="5170"/>
                    <a:pt x="3346" y="5099"/>
                    <a:pt x="3608" y="5003"/>
                  </a:cubicBezTo>
                  <a:cubicBezTo>
                    <a:pt x="3655" y="4979"/>
                    <a:pt x="3691" y="4968"/>
                    <a:pt x="3739" y="4944"/>
                  </a:cubicBezTo>
                  <a:cubicBezTo>
                    <a:pt x="3846" y="4896"/>
                    <a:pt x="3941" y="4837"/>
                    <a:pt x="4048" y="4777"/>
                  </a:cubicBezTo>
                  <a:cubicBezTo>
                    <a:pt x="4120" y="4729"/>
                    <a:pt x="4179" y="4682"/>
                    <a:pt x="4251" y="4634"/>
                  </a:cubicBezTo>
                  <a:cubicBezTo>
                    <a:pt x="4882" y="4134"/>
                    <a:pt x="5275" y="3348"/>
                    <a:pt x="5239" y="2479"/>
                  </a:cubicBezTo>
                  <a:cubicBezTo>
                    <a:pt x="5193" y="1087"/>
                    <a:pt x="4039" y="0"/>
                    <a:pt x="2658" y="0"/>
                  </a:cubicBezTo>
                  <a:close/>
                </a:path>
              </a:pathLst>
            </a:custGeom>
            <a:solidFill>
              <a:srgbClr val="000000"/>
            </a:solidFill>
            <a:ln w="38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63"/>
            <p:cNvSpPr/>
            <p:nvPr/>
          </p:nvSpPr>
          <p:spPr>
            <a:xfrm>
              <a:off x="1701700" y="1247250"/>
              <a:ext cx="225925" cy="556100"/>
            </a:xfrm>
            <a:custGeom>
              <a:avLst/>
              <a:gdLst/>
              <a:ahLst/>
              <a:cxnLst/>
              <a:rect l="l" t="t" r="r" b="b"/>
              <a:pathLst>
                <a:path w="9037" h="22244" extrusionOk="0">
                  <a:moveTo>
                    <a:pt x="3756" y="609"/>
                  </a:moveTo>
                  <a:cubicBezTo>
                    <a:pt x="5146" y="609"/>
                    <a:pt x="6311" y="1699"/>
                    <a:pt x="6358" y="3098"/>
                  </a:cubicBezTo>
                  <a:cubicBezTo>
                    <a:pt x="6394" y="3968"/>
                    <a:pt x="6001" y="4753"/>
                    <a:pt x="5370" y="5253"/>
                  </a:cubicBezTo>
                  <a:cubicBezTo>
                    <a:pt x="5298" y="5301"/>
                    <a:pt x="5239" y="5349"/>
                    <a:pt x="5167" y="5396"/>
                  </a:cubicBezTo>
                  <a:cubicBezTo>
                    <a:pt x="5060" y="5456"/>
                    <a:pt x="4965" y="5515"/>
                    <a:pt x="4858" y="5563"/>
                  </a:cubicBezTo>
                  <a:cubicBezTo>
                    <a:pt x="4810" y="5587"/>
                    <a:pt x="4774" y="5599"/>
                    <a:pt x="4727" y="5623"/>
                  </a:cubicBezTo>
                  <a:cubicBezTo>
                    <a:pt x="4465" y="5718"/>
                    <a:pt x="4179" y="5789"/>
                    <a:pt x="3870" y="5801"/>
                  </a:cubicBezTo>
                  <a:cubicBezTo>
                    <a:pt x="3839" y="5802"/>
                    <a:pt x="3809" y="5803"/>
                    <a:pt x="3779" y="5803"/>
                  </a:cubicBezTo>
                  <a:cubicBezTo>
                    <a:pt x="3514" y="5803"/>
                    <a:pt x="3258" y="5757"/>
                    <a:pt x="3012" y="5682"/>
                  </a:cubicBezTo>
                  <a:cubicBezTo>
                    <a:pt x="2965" y="5670"/>
                    <a:pt x="2917" y="5658"/>
                    <a:pt x="2881" y="5646"/>
                  </a:cubicBezTo>
                  <a:cubicBezTo>
                    <a:pt x="2774" y="5599"/>
                    <a:pt x="2667" y="5551"/>
                    <a:pt x="2560" y="5503"/>
                  </a:cubicBezTo>
                  <a:cubicBezTo>
                    <a:pt x="2488" y="5456"/>
                    <a:pt x="2417" y="5420"/>
                    <a:pt x="2346" y="5372"/>
                  </a:cubicBezTo>
                  <a:cubicBezTo>
                    <a:pt x="1679" y="4920"/>
                    <a:pt x="1214" y="4170"/>
                    <a:pt x="1179" y="3313"/>
                  </a:cubicBezTo>
                  <a:cubicBezTo>
                    <a:pt x="1119" y="1884"/>
                    <a:pt x="2238" y="670"/>
                    <a:pt x="3667" y="610"/>
                  </a:cubicBezTo>
                  <a:cubicBezTo>
                    <a:pt x="3697" y="609"/>
                    <a:pt x="3726" y="609"/>
                    <a:pt x="3756" y="609"/>
                  </a:cubicBezTo>
                  <a:close/>
                  <a:moveTo>
                    <a:pt x="3775" y="0"/>
                  </a:moveTo>
                  <a:cubicBezTo>
                    <a:pt x="3731" y="0"/>
                    <a:pt x="3687" y="1"/>
                    <a:pt x="3643" y="3"/>
                  </a:cubicBezTo>
                  <a:cubicBezTo>
                    <a:pt x="1869" y="74"/>
                    <a:pt x="488" y="1562"/>
                    <a:pt x="560" y="3337"/>
                  </a:cubicBezTo>
                  <a:cubicBezTo>
                    <a:pt x="607" y="4313"/>
                    <a:pt x="1072" y="5170"/>
                    <a:pt x="1798" y="5730"/>
                  </a:cubicBezTo>
                  <a:cubicBezTo>
                    <a:pt x="1834" y="5765"/>
                    <a:pt x="1881" y="5801"/>
                    <a:pt x="1917" y="5825"/>
                  </a:cubicBezTo>
                  <a:cubicBezTo>
                    <a:pt x="1965" y="5861"/>
                    <a:pt x="2000" y="5884"/>
                    <a:pt x="2048" y="5908"/>
                  </a:cubicBezTo>
                  <a:lnTo>
                    <a:pt x="2024" y="6123"/>
                  </a:lnTo>
                  <a:lnTo>
                    <a:pt x="1988" y="6313"/>
                  </a:lnTo>
                  <a:lnTo>
                    <a:pt x="0" y="22244"/>
                  </a:lnTo>
                  <a:lnTo>
                    <a:pt x="655" y="22220"/>
                  </a:lnTo>
                  <a:lnTo>
                    <a:pt x="2619" y="6599"/>
                  </a:lnTo>
                  <a:lnTo>
                    <a:pt x="2643" y="6408"/>
                  </a:lnTo>
                  <a:lnTo>
                    <a:pt x="2667" y="6218"/>
                  </a:lnTo>
                  <a:cubicBezTo>
                    <a:pt x="2703" y="6242"/>
                    <a:pt x="2750" y="6254"/>
                    <a:pt x="2798" y="6265"/>
                  </a:cubicBezTo>
                  <a:cubicBezTo>
                    <a:pt x="2846" y="6277"/>
                    <a:pt x="2881" y="6289"/>
                    <a:pt x="2929" y="6301"/>
                  </a:cubicBezTo>
                  <a:cubicBezTo>
                    <a:pt x="3185" y="6370"/>
                    <a:pt x="3448" y="6414"/>
                    <a:pt x="3720" y="6414"/>
                  </a:cubicBezTo>
                  <a:cubicBezTo>
                    <a:pt x="3778" y="6414"/>
                    <a:pt x="3835" y="6412"/>
                    <a:pt x="3893" y="6408"/>
                  </a:cubicBezTo>
                  <a:cubicBezTo>
                    <a:pt x="4227" y="6396"/>
                    <a:pt x="4548" y="6337"/>
                    <a:pt x="4846" y="6230"/>
                  </a:cubicBezTo>
                  <a:cubicBezTo>
                    <a:pt x="4894" y="6218"/>
                    <a:pt x="4941" y="6194"/>
                    <a:pt x="4977" y="6182"/>
                  </a:cubicBezTo>
                  <a:cubicBezTo>
                    <a:pt x="5024" y="6158"/>
                    <a:pt x="5060" y="6146"/>
                    <a:pt x="5108" y="6123"/>
                  </a:cubicBezTo>
                  <a:lnTo>
                    <a:pt x="5144" y="6313"/>
                  </a:lnTo>
                  <a:lnTo>
                    <a:pt x="5179" y="6492"/>
                  </a:lnTo>
                  <a:lnTo>
                    <a:pt x="8382" y="21910"/>
                  </a:lnTo>
                  <a:lnTo>
                    <a:pt x="9037" y="21875"/>
                  </a:lnTo>
                  <a:lnTo>
                    <a:pt x="5786" y="6158"/>
                  </a:lnTo>
                  <a:lnTo>
                    <a:pt x="5786" y="6170"/>
                  </a:lnTo>
                  <a:lnTo>
                    <a:pt x="5751" y="5968"/>
                  </a:lnTo>
                  <a:lnTo>
                    <a:pt x="5703" y="5765"/>
                  </a:lnTo>
                  <a:cubicBezTo>
                    <a:pt x="5751" y="5730"/>
                    <a:pt x="5786" y="5706"/>
                    <a:pt x="5822" y="5670"/>
                  </a:cubicBezTo>
                  <a:cubicBezTo>
                    <a:pt x="5870" y="5634"/>
                    <a:pt x="5906" y="5599"/>
                    <a:pt x="5941" y="5563"/>
                  </a:cubicBezTo>
                  <a:cubicBezTo>
                    <a:pt x="6620" y="4944"/>
                    <a:pt x="7025" y="4051"/>
                    <a:pt x="6977" y="3075"/>
                  </a:cubicBezTo>
                  <a:cubicBezTo>
                    <a:pt x="6907" y="1356"/>
                    <a:pt x="5490" y="0"/>
                    <a:pt x="37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7" name="Google Shape;1667;p63"/>
          <p:cNvGrpSpPr/>
          <p:nvPr/>
        </p:nvGrpSpPr>
        <p:grpSpPr>
          <a:xfrm rot="2032270">
            <a:off x="4237021" y="954103"/>
            <a:ext cx="499603" cy="763512"/>
            <a:chOff x="1613275" y="1235350"/>
            <a:chExt cx="389975" cy="595975"/>
          </a:xfrm>
        </p:grpSpPr>
        <p:sp>
          <p:nvSpPr>
            <p:cNvPr id="1668" name="Google Shape;1668;p63"/>
            <p:cNvSpPr/>
            <p:nvPr/>
          </p:nvSpPr>
          <p:spPr>
            <a:xfrm>
              <a:off x="1614775" y="1607150"/>
              <a:ext cx="386600" cy="198275"/>
            </a:xfrm>
            <a:custGeom>
              <a:avLst/>
              <a:gdLst/>
              <a:ahLst/>
              <a:cxnLst/>
              <a:rect l="l" t="t" r="r" b="b"/>
              <a:pathLst>
                <a:path w="15464" h="7931" extrusionOk="0">
                  <a:moveTo>
                    <a:pt x="14622" y="1"/>
                  </a:moveTo>
                  <a:cubicBezTo>
                    <a:pt x="14610" y="1"/>
                    <a:pt x="14598" y="1"/>
                    <a:pt x="14586" y="1"/>
                  </a:cubicBezTo>
                  <a:lnTo>
                    <a:pt x="786" y="549"/>
                  </a:lnTo>
                  <a:cubicBezTo>
                    <a:pt x="310" y="573"/>
                    <a:pt x="0" y="1037"/>
                    <a:pt x="155" y="1490"/>
                  </a:cubicBezTo>
                  <a:lnTo>
                    <a:pt x="2513" y="7931"/>
                  </a:lnTo>
                  <a:lnTo>
                    <a:pt x="13609" y="7490"/>
                  </a:lnTo>
                  <a:lnTo>
                    <a:pt x="15336" y="930"/>
                  </a:lnTo>
                  <a:cubicBezTo>
                    <a:pt x="15463" y="454"/>
                    <a:pt x="15104" y="1"/>
                    <a:pt x="146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63"/>
            <p:cNvSpPr/>
            <p:nvPr/>
          </p:nvSpPr>
          <p:spPr>
            <a:xfrm>
              <a:off x="1697825" y="1390475"/>
              <a:ext cx="73825" cy="414075"/>
            </a:xfrm>
            <a:custGeom>
              <a:avLst/>
              <a:gdLst/>
              <a:ahLst/>
              <a:cxnLst/>
              <a:rect l="l" t="t" r="r" b="b"/>
              <a:pathLst>
                <a:path w="2953" h="16563" extrusionOk="0">
                  <a:moveTo>
                    <a:pt x="2084" y="1"/>
                  </a:moveTo>
                  <a:lnTo>
                    <a:pt x="2048" y="215"/>
                  </a:lnTo>
                  <a:lnTo>
                    <a:pt x="2024" y="417"/>
                  </a:lnTo>
                  <a:lnTo>
                    <a:pt x="0" y="16562"/>
                  </a:lnTo>
                  <a:lnTo>
                    <a:pt x="941" y="16527"/>
                  </a:lnTo>
                  <a:lnTo>
                    <a:pt x="2905" y="822"/>
                  </a:lnTo>
                  <a:lnTo>
                    <a:pt x="2929" y="632"/>
                  </a:lnTo>
                  <a:lnTo>
                    <a:pt x="2953" y="441"/>
                  </a:lnTo>
                  <a:cubicBezTo>
                    <a:pt x="2905" y="429"/>
                    <a:pt x="2870" y="417"/>
                    <a:pt x="2822" y="394"/>
                  </a:cubicBezTo>
                  <a:lnTo>
                    <a:pt x="2798" y="584"/>
                  </a:lnTo>
                  <a:lnTo>
                    <a:pt x="2774" y="775"/>
                  </a:lnTo>
                  <a:lnTo>
                    <a:pt x="822" y="16396"/>
                  </a:lnTo>
                  <a:lnTo>
                    <a:pt x="155" y="16419"/>
                  </a:lnTo>
                  <a:lnTo>
                    <a:pt x="2155" y="489"/>
                  </a:lnTo>
                  <a:lnTo>
                    <a:pt x="2179" y="298"/>
                  </a:lnTo>
                  <a:lnTo>
                    <a:pt x="2203" y="84"/>
                  </a:lnTo>
                  <a:cubicBezTo>
                    <a:pt x="2155" y="60"/>
                    <a:pt x="2120" y="36"/>
                    <a:pt x="2084" y="1"/>
                  </a:cubicBezTo>
                  <a:close/>
                </a:path>
              </a:pathLst>
            </a:custGeom>
            <a:solidFill>
              <a:srgbClr val="D7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63"/>
            <p:cNvSpPr/>
            <p:nvPr/>
          </p:nvSpPr>
          <p:spPr>
            <a:xfrm>
              <a:off x="1765675" y="1381850"/>
              <a:ext cx="8675" cy="4200"/>
            </a:xfrm>
            <a:custGeom>
              <a:avLst/>
              <a:gdLst/>
              <a:ahLst/>
              <a:cxnLst/>
              <a:rect l="l" t="t" r="r" b="b"/>
              <a:pathLst>
                <a:path w="347" h="168" extrusionOk="0">
                  <a:moveTo>
                    <a:pt x="346" y="0"/>
                  </a:moveTo>
                  <a:lnTo>
                    <a:pt x="287" y="12"/>
                  </a:lnTo>
                  <a:lnTo>
                    <a:pt x="1" y="24"/>
                  </a:lnTo>
                  <a:cubicBezTo>
                    <a:pt x="108" y="72"/>
                    <a:pt x="215" y="119"/>
                    <a:pt x="322" y="167"/>
                  </a:cubicBezTo>
                  <a:lnTo>
                    <a:pt x="346" y="24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D7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63"/>
            <p:cNvSpPr/>
            <p:nvPr/>
          </p:nvSpPr>
          <p:spPr>
            <a:xfrm>
              <a:off x="1822250" y="1379775"/>
              <a:ext cx="8650" cy="4175"/>
            </a:xfrm>
            <a:custGeom>
              <a:avLst/>
              <a:gdLst/>
              <a:ahLst/>
              <a:cxnLst/>
              <a:rect l="l" t="t" r="r" b="b"/>
              <a:pathLst>
                <a:path w="346" h="167" extrusionOk="0">
                  <a:moveTo>
                    <a:pt x="345" y="0"/>
                  </a:moveTo>
                  <a:lnTo>
                    <a:pt x="0" y="12"/>
                  </a:lnTo>
                  <a:lnTo>
                    <a:pt x="12" y="36"/>
                  </a:lnTo>
                  <a:lnTo>
                    <a:pt x="36" y="167"/>
                  </a:lnTo>
                  <a:cubicBezTo>
                    <a:pt x="143" y="119"/>
                    <a:pt x="238" y="60"/>
                    <a:pt x="345" y="0"/>
                  </a:cubicBezTo>
                  <a:close/>
                </a:path>
              </a:pathLst>
            </a:custGeom>
            <a:solidFill>
              <a:srgbClr val="D7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63"/>
            <p:cNvSpPr/>
            <p:nvPr/>
          </p:nvSpPr>
          <p:spPr>
            <a:xfrm>
              <a:off x="1826400" y="1386600"/>
              <a:ext cx="105700" cy="409600"/>
            </a:xfrm>
            <a:custGeom>
              <a:avLst/>
              <a:gdLst/>
              <a:ahLst/>
              <a:cxnLst/>
              <a:rect l="l" t="t" r="r" b="b"/>
              <a:pathLst>
                <a:path w="4228" h="16384" extrusionOk="0">
                  <a:moveTo>
                    <a:pt x="834" y="1"/>
                  </a:moveTo>
                  <a:cubicBezTo>
                    <a:pt x="798" y="37"/>
                    <a:pt x="763" y="60"/>
                    <a:pt x="715" y="96"/>
                  </a:cubicBezTo>
                  <a:lnTo>
                    <a:pt x="763" y="299"/>
                  </a:lnTo>
                  <a:lnTo>
                    <a:pt x="798" y="489"/>
                  </a:lnTo>
                  <a:lnTo>
                    <a:pt x="4061" y="16217"/>
                  </a:lnTo>
                  <a:lnTo>
                    <a:pt x="3394" y="16241"/>
                  </a:lnTo>
                  <a:lnTo>
                    <a:pt x="203" y="822"/>
                  </a:lnTo>
                  <a:lnTo>
                    <a:pt x="167" y="644"/>
                  </a:lnTo>
                  <a:lnTo>
                    <a:pt x="132" y="453"/>
                  </a:lnTo>
                  <a:cubicBezTo>
                    <a:pt x="84" y="477"/>
                    <a:pt x="36" y="489"/>
                    <a:pt x="1" y="513"/>
                  </a:cubicBezTo>
                  <a:lnTo>
                    <a:pt x="36" y="691"/>
                  </a:lnTo>
                  <a:lnTo>
                    <a:pt x="72" y="882"/>
                  </a:lnTo>
                  <a:lnTo>
                    <a:pt x="3287" y="16384"/>
                  </a:lnTo>
                  <a:lnTo>
                    <a:pt x="4227" y="16348"/>
                  </a:lnTo>
                  <a:lnTo>
                    <a:pt x="4227" y="16336"/>
                  </a:lnTo>
                  <a:lnTo>
                    <a:pt x="918" y="406"/>
                  </a:lnTo>
                  <a:lnTo>
                    <a:pt x="882" y="203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rgbClr val="D7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63"/>
            <p:cNvSpPr/>
            <p:nvPr/>
          </p:nvSpPr>
          <p:spPr>
            <a:xfrm>
              <a:off x="1613275" y="1235350"/>
              <a:ext cx="389975" cy="595975"/>
            </a:xfrm>
            <a:custGeom>
              <a:avLst/>
              <a:gdLst/>
              <a:ahLst/>
              <a:cxnLst/>
              <a:rect l="l" t="t" r="r" b="b"/>
              <a:pathLst>
                <a:path w="15599" h="23839" extrusionOk="0">
                  <a:moveTo>
                    <a:pt x="8466" y="6980"/>
                  </a:moveTo>
                  <a:lnTo>
                    <a:pt x="10109" y="14909"/>
                  </a:lnTo>
                  <a:lnTo>
                    <a:pt x="5418" y="15100"/>
                  </a:lnTo>
                  <a:lnTo>
                    <a:pt x="5418" y="15100"/>
                  </a:lnTo>
                  <a:lnTo>
                    <a:pt x="6418" y="7063"/>
                  </a:lnTo>
                  <a:cubicBezTo>
                    <a:pt x="6710" y="7136"/>
                    <a:pt x="7011" y="7172"/>
                    <a:pt x="7321" y="7172"/>
                  </a:cubicBezTo>
                  <a:cubicBezTo>
                    <a:pt x="7365" y="7172"/>
                    <a:pt x="7410" y="7172"/>
                    <a:pt x="7454" y="7170"/>
                  </a:cubicBezTo>
                  <a:cubicBezTo>
                    <a:pt x="7799" y="7158"/>
                    <a:pt x="8145" y="7087"/>
                    <a:pt x="8466" y="6980"/>
                  </a:cubicBezTo>
                  <a:close/>
                  <a:moveTo>
                    <a:pt x="7312" y="381"/>
                  </a:moveTo>
                  <a:cubicBezTo>
                    <a:pt x="9028" y="381"/>
                    <a:pt x="10456" y="1737"/>
                    <a:pt x="10514" y="3455"/>
                  </a:cubicBezTo>
                  <a:cubicBezTo>
                    <a:pt x="10562" y="4432"/>
                    <a:pt x="10157" y="5325"/>
                    <a:pt x="9478" y="5944"/>
                  </a:cubicBezTo>
                  <a:cubicBezTo>
                    <a:pt x="9443" y="5979"/>
                    <a:pt x="9407" y="6015"/>
                    <a:pt x="9359" y="6051"/>
                  </a:cubicBezTo>
                  <a:cubicBezTo>
                    <a:pt x="9323" y="6087"/>
                    <a:pt x="9288" y="6122"/>
                    <a:pt x="9240" y="6146"/>
                  </a:cubicBezTo>
                  <a:lnTo>
                    <a:pt x="9288" y="6349"/>
                  </a:lnTo>
                  <a:lnTo>
                    <a:pt x="9323" y="6551"/>
                  </a:lnTo>
                  <a:lnTo>
                    <a:pt x="11050" y="14873"/>
                  </a:lnTo>
                  <a:lnTo>
                    <a:pt x="10395" y="14909"/>
                  </a:lnTo>
                  <a:lnTo>
                    <a:pt x="8728" y="6872"/>
                  </a:lnTo>
                  <a:lnTo>
                    <a:pt x="8692" y="6694"/>
                  </a:lnTo>
                  <a:lnTo>
                    <a:pt x="8657" y="6503"/>
                  </a:lnTo>
                  <a:cubicBezTo>
                    <a:pt x="8609" y="6527"/>
                    <a:pt x="8561" y="6539"/>
                    <a:pt x="8526" y="6563"/>
                  </a:cubicBezTo>
                  <a:cubicBezTo>
                    <a:pt x="8478" y="6575"/>
                    <a:pt x="8442" y="6599"/>
                    <a:pt x="8395" y="6610"/>
                  </a:cubicBezTo>
                  <a:cubicBezTo>
                    <a:pt x="8097" y="6718"/>
                    <a:pt x="7776" y="6777"/>
                    <a:pt x="7442" y="6789"/>
                  </a:cubicBezTo>
                  <a:cubicBezTo>
                    <a:pt x="7384" y="6793"/>
                    <a:pt x="7326" y="6795"/>
                    <a:pt x="7269" y="6795"/>
                  </a:cubicBezTo>
                  <a:cubicBezTo>
                    <a:pt x="6997" y="6795"/>
                    <a:pt x="6733" y="6751"/>
                    <a:pt x="6478" y="6682"/>
                  </a:cubicBezTo>
                  <a:cubicBezTo>
                    <a:pt x="6430" y="6670"/>
                    <a:pt x="6383" y="6658"/>
                    <a:pt x="6347" y="6646"/>
                  </a:cubicBezTo>
                  <a:cubicBezTo>
                    <a:pt x="6299" y="6634"/>
                    <a:pt x="6252" y="6622"/>
                    <a:pt x="6204" y="6599"/>
                  </a:cubicBezTo>
                  <a:lnTo>
                    <a:pt x="6180" y="6789"/>
                  </a:lnTo>
                  <a:lnTo>
                    <a:pt x="6168" y="6980"/>
                  </a:lnTo>
                  <a:lnTo>
                    <a:pt x="5144" y="15112"/>
                  </a:lnTo>
                  <a:lnTo>
                    <a:pt x="4478" y="15147"/>
                  </a:lnTo>
                  <a:lnTo>
                    <a:pt x="5537" y="6694"/>
                  </a:lnTo>
                  <a:lnTo>
                    <a:pt x="5561" y="6503"/>
                  </a:lnTo>
                  <a:lnTo>
                    <a:pt x="5585" y="6289"/>
                  </a:lnTo>
                  <a:cubicBezTo>
                    <a:pt x="5537" y="6265"/>
                    <a:pt x="5502" y="6241"/>
                    <a:pt x="5466" y="6206"/>
                  </a:cubicBezTo>
                  <a:cubicBezTo>
                    <a:pt x="5418" y="6182"/>
                    <a:pt x="5371" y="6146"/>
                    <a:pt x="5335" y="6110"/>
                  </a:cubicBezTo>
                  <a:cubicBezTo>
                    <a:pt x="4621" y="5551"/>
                    <a:pt x="4144" y="4694"/>
                    <a:pt x="4109" y="3717"/>
                  </a:cubicBezTo>
                  <a:cubicBezTo>
                    <a:pt x="4037" y="1943"/>
                    <a:pt x="5418" y="455"/>
                    <a:pt x="7180" y="384"/>
                  </a:cubicBezTo>
                  <a:cubicBezTo>
                    <a:pt x="7224" y="382"/>
                    <a:pt x="7268" y="381"/>
                    <a:pt x="7312" y="381"/>
                  </a:cubicBezTo>
                  <a:close/>
                  <a:moveTo>
                    <a:pt x="14657" y="15004"/>
                  </a:moveTo>
                  <a:cubicBezTo>
                    <a:pt x="14848" y="15004"/>
                    <a:pt x="15027" y="15076"/>
                    <a:pt x="15146" y="15231"/>
                  </a:cubicBezTo>
                  <a:cubicBezTo>
                    <a:pt x="15265" y="15385"/>
                    <a:pt x="15312" y="15576"/>
                    <a:pt x="15265" y="15766"/>
                  </a:cubicBezTo>
                  <a:lnTo>
                    <a:pt x="13562" y="22220"/>
                  </a:lnTo>
                  <a:lnTo>
                    <a:pt x="12860" y="22255"/>
                  </a:lnTo>
                  <a:lnTo>
                    <a:pt x="11383" y="15135"/>
                  </a:lnTo>
                  <a:lnTo>
                    <a:pt x="14657" y="15004"/>
                  </a:lnTo>
                  <a:close/>
                  <a:moveTo>
                    <a:pt x="11109" y="15147"/>
                  </a:moveTo>
                  <a:lnTo>
                    <a:pt x="12586" y="22267"/>
                  </a:lnTo>
                  <a:lnTo>
                    <a:pt x="11919" y="22291"/>
                  </a:lnTo>
                  <a:lnTo>
                    <a:pt x="10443" y="15171"/>
                  </a:lnTo>
                  <a:lnTo>
                    <a:pt x="11109" y="15147"/>
                  </a:lnTo>
                  <a:close/>
                  <a:moveTo>
                    <a:pt x="10169" y="15183"/>
                  </a:moveTo>
                  <a:lnTo>
                    <a:pt x="11645" y="22303"/>
                  </a:lnTo>
                  <a:lnTo>
                    <a:pt x="4478" y="22589"/>
                  </a:lnTo>
                  <a:lnTo>
                    <a:pt x="5383" y="15373"/>
                  </a:lnTo>
                  <a:lnTo>
                    <a:pt x="10169" y="15183"/>
                  </a:lnTo>
                  <a:close/>
                  <a:moveTo>
                    <a:pt x="5109" y="15385"/>
                  </a:moveTo>
                  <a:lnTo>
                    <a:pt x="4204" y="22601"/>
                  </a:lnTo>
                  <a:lnTo>
                    <a:pt x="3537" y="22624"/>
                  </a:lnTo>
                  <a:lnTo>
                    <a:pt x="4442" y="15409"/>
                  </a:lnTo>
                  <a:lnTo>
                    <a:pt x="5109" y="15385"/>
                  </a:lnTo>
                  <a:close/>
                  <a:moveTo>
                    <a:pt x="4168" y="15421"/>
                  </a:moveTo>
                  <a:lnTo>
                    <a:pt x="3263" y="22636"/>
                  </a:lnTo>
                  <a:lnTo>
                    <a:pt x="2668" y="22660"/>
                  </a:lnTo>
                  <a:lnTo>
                    <a:pt x="346" y="16314"/>
                  </a:lnTo>
                  <a:cubicBezTo>
                    <a:pt x="287" y="16135"/>
                    <a:pt x="310" y="15957"/>
                    <a:pt x="406" y="15802"/>
                  </a:cubicBezTo>
                  <a:cubicBezTo>
                    <a:pt x="513" y="15659"/>
                    <a:pt x="668" y="15564"/>
                    <a:pt x="846" y="15564"/>
                  </a:cubicBezTo>
                  <a:lnTo>
                    <a:pt x="4168" y="15421"/>
                  </a:lnTo>
                  <a:close/>
                  <a:moveTo>
                    <a:pt x="14515" y="22458"/>
                  </a:moveTo>
                  <a:lnTo>
                    <a:pt x="14538" y="23053"/>
                  </a:lnTo>
                  <a:lnTo>
                    <a:pt x="1918" y="23553"/>
                  </a:lnTo>
                  <a:lnTo>
                    <a:pt x="1894" y="22958"/>
                  </a:lnTo>
                  <a:lnTo>
                    <a:pt x="2477" y="22934"/>
                  </a:lnTo>
                  <a:lnTo>
                    <a:pt x="13776" y="22493"/>
                  </a:lnTo>
                  <a:lnTo>
                    <a:pt x="14515" y="22458"/>
                  </a:lnTo>
                  <a:close/>
                  <a:moveTo>
                    <a:pt x="7300" y="0"/>
                  </a:moveTo>
                  <a:cubicBezTo>
                    <a:pt x="7256" y="0"/>
                    <a:pt x="7212" y="1"/>
                    <a:pt x="7168" y="3"/>
                  </a:cubicBezTo>
                  <a:cubicBezTo>
                    <a:pt x="5192" y="86"/>
                    <a:pt x="3644" y="1753"/>
                    <a:pt x="3728" y="3729"/>
                  </a:cubicBezTo>
                  <a:cubicBezTo>
                    <a:pt x="3775" y="4908"/>
                    <a:pt x="4382" y="5920"/>
                    <a:pt x="5275" y="6539"/>
                  </a:cubicBezTo>
                  <a:lnTo>
                    <a:pt x="4192" y="15147"/>
                  </a:lnTo>
                  <a:lnTo>
                    <a:pt x="834" y="15290"/>
                  </a:lnTo>
                  <a:cubicBezTo>
                    <a:pt x="572" y="15290"/>
                    <a:pt x="334" y="15433"/>
                    <a:pt x="179" y="15659"/>
                  </a:cubicBezTo>
                  <a:cubicBezTo>
                    <a:pt x="25" y="15874"/>
                    <a:pt x="1" y="16147"/>
                    <a:pt x="84" y="16409"/>
                  </a:cubicBezTo>
                  <a:lnTo>
                    <a:pt x="2370" y="22672"/>
                  </a:lnTo>
                  <a:lnTo>
                    <a:pt x="1608" y="22696"/>
                  </a:lnTo>
                  <a:lnTo>
                    <a:pt x="1656" y="23839"/>
                  </a:lnTo>
                  <a:lnTo>
                    <a:pt x="14824" y="23315"/>
                  </a:lnTo>
                  <a:lnTo>
                    <a:pt x="14777" y="22172"/>
                  </a:lnTo>
                  <a:lnTo>
                    <a:pt x="13848" y="22220"/>
                  </a:lnTo>
                  <a:lnTo>
                    <a:pt x="15527" y="15838"/>
                  </a:lnTo>
                  <a:cubicBezTo>
                    <a:pt x="15598" y="15564"/>
                    <a:pt x="15539" y="15278"/>
                    <a:pt x="15360" y="15064"/>
                  </a:cubicBezTo>
                  <a:cubicBezTo>
                    <a:pt x="15189" y="14859"/>
                    <a:pt x="14941" y="14730"/>
                    <a:pt x="14680" y="14730"/>
                  </a:cubicBezTo>
                  <a:cubicBezTo>
                    <a:pt x="14669" y="14730"/>
                    <a:pt x="14657" y="14730"/>
                    <a:pt x="14646" y="14731"/>
                  </a:cubicBezTo>
                  <a:lnTo>
                    <a:pt x="11324" y="14873"/>
                  </a:lnTo>
                  <a:lnTo>
                    <a:pt x="9562" y="6360"/>
                  </a:lnTo>
                  <a:cubicBezTo>
                    <a:pt x="10407" y="5682"/>
                    <a:pt x="10931" y="4610"/>
                    <a:pt x="10883" y="3443"/>
                  </a:cubicBezTo>
                  <a:cubicBezTo>
                    <a:pt x="10813" y="1511"/>
                    <a:pt x="9207" y="0"/>
                    <a:pt x="7300" y="0"/>
                  </a:cubicBezTo>
                  <a:close/>
                </a:path>
              </a:pathLst>
            </a:custGeom>
            <a:solidFill>
              <a:srgbClr val="000000"/>
            </a:solidFill>
            <a:ln w="38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63"/>
            <p:cNvSpPr/>
            <p:nvPr/>
          </p:nvSpPr>
          <p:spPr>
            <a:xfrm>
              <a:off x="1729675" y="1260350"/>
              <a:ext cx="131875" cy="129600"/>
            </a:xfrm>
            <a:custGeom>
              <a:avLst/>
              <a:gdLst/>
              <a:ahLst/>
              <a:cxnLst/>
              <a:rect l="l" t="t" r="r" b="b"/>
              <a:pathLst>
                <a:path w="5275" h="5184" extrusionOk="0">
                  <a:moveTo>
                    <a:pt x="2648" y="263"/>
                  </a:moveTo>
                  <a:cubicBezTo>
                    <a:pt x="3895" y="263"/>
                    <a:pt x="4919" y="1246"/>
                    <a:pt x="4977" y="2491"/>
                  </a:cubicBezTo>
                  <a:cubicBezTo>
                    <a:pt x="5013" y="3420"/>
                    <a:pt x="4489" y="4253"/>
                    <a:pt x="3715" y="4646"/>
                  </a:cubicBezTo>
                  <a:lnTo>
                    <a:pt x="3548" y="4729"/>
                  </a:lnTo>
                  <a:cubicBezTo>
                    <a:pt x="3298" y="4837"/>
                    <a:pt x="3024" y="4896"/>
                    <a:pt x="2739" y="4908"/>
                  </a:cubicBezTo>
                  <a:cubicBezTo>
                    <a:pt x="2709" y="4909"/>
                    <a:pt x="2680" y="4910"/>
                    <a:pt x="2652" y="4910"/>
                  </a:cubicBezTo>
                  <a:cubicBezTo>
                    <a:pt x="2397" y="4910"/>
                    <a:pt x="2154" y="4864"/>
                    <a:pt x="1929" y="4789"/>
                  </a:cubicBezTo>
                  <a:lnTo>
                    <a:pt x="1762" y="4729"/>
                  </a:lnTo>
                  <a:cubicBezTo>
                    <a:pt x="953" y="4396"/>
                    <a:pt x="369" y="3610"/>
                    <a:pt x="334" y="2682"/>
                  </a:cubicBezTo>
                  <a:cubicBezTo>
                    <a:pt x="274" y="1396"/>
                    <a:pt x="1274" y="324"/>
                    <a:pt x="2560" y="265"/>
                  </a:cubicBezTo>
                  <a:cubicBezTo>
                    <a:pt x="2590" y="263"/>
                    <a:pt x="2619" y="263"/>
                    <a:pt x="2648" y="263"/>
                  </a:cubicBezTo>
                  <a:close/>
                  <a:moveTo>
                    <a:pt x="2658" y="0"/>
                  </a:moveTo>
                  <a:cubicBezTo>
                    <a:pt x="2622" y="0"/>
                    <a:pt x="2585" y="1"/>
                    <a:pt x="2548" y="3"/>
                  </a:cubicBezTo>
                  <a:cubicBezTo>
                    <a:pt x="1119" y="50"/>
                    <a:pt x="0" y="1265"/>
                    <a:pt x="60" y="2693"/>
                  </a:cubicBezTo>
                  <a:cubicBezTo>
                    <a:pt x="95" y="3551"/>
                    <a:pt x="560" y="4301"/>
                    <a:pt x="1227" y="4753"/>
                  </a:cubicBezTo>
                  <a:cubicBezTo>
                    <a:pt x="1298" y="4801"/>
                    <a:pt x="1369" y="4837"/>
                    <a:pt x="1441" y="4884"/>
                  </a:cubicBezTo>
                  <a:cubicBezTo>
                    <a:pt x="1548" y="4932"/>
                    <a:pt x="1655" y="4979"/>
                    <a:pt x="1762" y="5027"/>
                  </a:cubicBezTo>
                  <a:cubicBezTo>
                    <a:pt x="1798" y="5039"/>
                    <a:pt x="1846" y="5051"/>
                    <a:pt x="1893" y="5063"/>
                  </a:cubicBezTo>
                  <a:cubicBezTo>
                    <a:pt x="2139" y="5138"/>
                    <a:pt x="2395" y="5184"/>
                    <a:pt x="2660" y="5184"/>
                  </a:cubicBezTo>
                  <a:cubicBezTo>
                    <a:pt x="2690" y="5184"/>
                    <a:pt x="2720" y="5183"/>
                    <a:pt x="2751" y="5182"/>
                  </a:cubicBezTo>
                  <a:cubicBezTo>
                    <a:pt x="3060" y="5170"/>
                    <a:pt x="3346" y="5099"/>
                    <a:pt x="3608" y="5003"/>
                  </a:cubicBezTo>
                  <a:cubicBezTo>
                    <a:pt x="3655" y="4979"/>
                    <a:pt x="3691" y="4968"/>
                    <a:pt x="3739" y="4944"/>
                  </a:cubicBezTo>
                  <a:cubicBezTo>
                    <a:pt x="3846" y="4896"/>
                    <a:pt x="3941" y="4837"/>
                    <a:pt x="4048" y="4777"/>
                  </a:cubicBezTo>
                  <a:cubicBezTo>
                    <a:pt x="4120" y="4729"/>
                    <a:pt x="4179" y="4682"/>
                    <a:pt x="4251" y="4634"/>
                  </a:cubicBezTo>
                  <a:cubicBezTo>
                    <a:pt x="4882" y="4134"/>
                    <a:pt x="5275" y="3348"/>
                    <a:pt x="5239" y="2479"/>
                  </a:cubicBezTo>
                  <a:cubicBezTo>
                    <a:pt x="5193" y="1087"/>
                    <a:pt x="4039" y="0"/>
                    <a:pt x="2658" y="0"/>
                  </a:cubicBezTo>
                  <a:close/>
                </a:path>
              </a:pathLst>
            </a:custGeom>
            <a:solidFill>
              <a:srgbClr val="000000"/>
            </a:solidFill>
            <a:ln w="38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63"/>
            <p:cNvSpPr/>
            <p:nvPr/>
          </p:nvSpPr>
          <p:spPr>
            <a:xfrm>
              <a:off x="1701700" y="1247250"/>
              <a:ext cx="225925" cy="556100"/>
            </a:xfrm>
            <a:custGeom>
              <a:avLst/>
              <a:gdLst/>
              <a:ahLst/>
              <a:cxnLst/>
              <a:rect l="l" t="t" r="r" b="b"/>
              <a:pathLst>
                <a:path w="9037" h="22244" extrusionOk="0">
                  <a:moveTo>
                    <a:pt x="3756" y="609"/>
                  </a:moveTo>
                  <a:cubicBezTo>
                    <a:pt x="5146" y="609"/>
                    <a:pt x="6311" y="1699"/>
                    <a:pt x="6358" y="3098"/>
                  </a:cubicBezTo>
                  <a:cubicBezTo>
                    <a:pt x="6394" y="3968"/>
                    <a:pt x="6001" y="4753"/>
                    <a:pt x="5370" y="5253"/>
                  </a:cubicBezTo>
                  <a:cubicBezTo>
                    <a:pt x="5298" y="5301"/>
                    <a:pt x="5239" y="5349"/>
                    <a:pt x="5167" y="5396"/>
                  </a:cubicBezTo>
                  <a:cubicBezTo>
                    <a:pt x="5060" y="5456"/>
                    <a:pt x="4965" y="5515"/>
                    <a:pt x="4858" y="5563"/>
                  </a:cubicBezTo>
                  <a:cubicBezTo>
                    <a:pt x="4810" y="5587"/>
                    <a:pt x="4774" y="5599"/>
                    <a:pt x="4727" y="5623"/>
                  </a:cubicBezTo>
                  <a:cubicBezTo>
                    <a:pt x="4465" y="5718"/>
                    <a:pt x="4179" y="5789"/>
                    <a:pt x="3870" y="5801"/>
                  </a:cubicBezTo>
                  <a:cubicBezTo>
                    <a:pt x="3839" y="5802"/>
                    <a:pt x="3809" y="5803"/>
                    <a:pt x="3779" y="5803"/>
                  </a:cubicBezTo>
                  <a:cubicBezTo>
                    <a:pt x="3514" y="5803"/>
                    <a:pt x="3258" y="5757"/>
                    <a:pt x="3012" y="5682"/>
                  </a:cubicBezTo>
                  <a:cubicBezTo>
                    <a:pt x="2965" y="5670"/>
                    <a:pt x="2917" y="5658"/>
                    <a:pt x="2881" y="5646"/>
                  </a:cubicBezTo>
                  <a:cubicBezTo>
                    <a:pt x="2774" y="5599"/>
                    <a:pt x="2667" y="5551"/>
                    <a:pt x="2560" y="5503"/>
                  </a:cubicBezTo>
                  <a:cubicBezTo>
                    <a:pt x="2488" y="5456"/>
                    <a:pt x="2417" y="5420"/>
                    <a:pt x="2346" y="5372"/>
                  </a:cubicBezTo>
                  <a:cubicBezTo>
                    <a:pt x="1679" y="4920"/>
                    <a:pt x="1214" y="4170"/>
                    <a:pt x="1179" y="3313"/>
                  </a:cubicBezTo>
                  <a:cubicBezTo>
                    <a:pt x="1119" y="1884"/>
                    <a:pt x="2238" y="670"/>
                    <a:pt x="3667" y="610"/>
                  </a:cubicBezTo>
                  <a:cubicBezTo>
                    <a:pt x="3697" y="609"/>
                    <a:pt x="3726" y="609"/>
                    <a:pt x="3756" y="609"/>
                  </a:cubicBezTo>
                  <a:close/>
                  <a:moveTo>
                    <a:pt x="3775" y="0"/>
                  </a:moveTo>
                  <a:cubicBezTo>
                    <a:pt x="3731" y="0"/>
                    <a:pt x="3687" y="1"/>
                    <a:pt x="3643" y="3"/>
                  </a:cubicBezTo>
                  <a:cubicBezTo>
                    <a:pt x="1869" y="74"/>
                    <a:pt x="488" y="1562"/>
                    <a:pt x="560" y="3337"/>
                  </a:cubicBezTo>
                  <a:cubicBezTo>
                    <a:pt x="607" y="4313"/>
                    <a:pt x="1072" y="5170"/>
                    <a:pt x="1798" y="5730"/>
                  </a:cubicBezTo>
                  <a:cubicBezTo>
                    <a:pt x="1834" y="5765"/>
                    <a:pt x="1881" y="5801"/>
                    <a:pt x="1917" y="5825"/>
                  </a:cubicBezTo>
                  <a:cubicBezTo>
                    <a:pt x="1965" y="5861"/>
                    <a:pt x="2000" y="5884"/>
                    <a:pt x="2048" y="5908"/>
                  </a:cubicBezTo>
                  <a:lnTo>
                    <a:pt x="2024" y="6123"/>
                  </a:lnTo>
                  <a:lnTo>
                    <a:pt x="1988" y="6313"/>
                  </a:lnTo>
                  <a:lnTo>
                    <a:pt x="0" y="22244"/>
                  </a:lnTo>
                  <a:lnTo>
                    <a:pt x="655" y="22220"/>
                  </a:lnTo>
                  <a:lnTo>
                    <a:pt x="2619" y="6599"/>
                  </a:lnTo>
                  <a:lnTo>
                    <a:pt x="2643" y="6408"/>
                  </a:lnTo>
                  <a:lnTo>
                    <a:pt x="2667" y="6218"/>
                  </a:lnTo>
                  <a:cubicBezTo>
                    <a:pt x="2703" y="6242"/>
                    <a:pt x="2750" y="6254"/>
                    <a:pt x="2798" y="6265"/>
                  </a:cubicBezTo>
                  <a:cubicBezTo>
                    <a:pt x="2846" y="6277"/>
                    <a:pt x="2881" y="6289"/>
                    <a:pt x="2929" y="6301"/>
                  </a:cubicBezTo>
                  <a:cubicBezTo>
                    <a:pt x="3185" y="6370"/>
                    <a:pt x="3448" y="6414"/>
                    <a:pt x="3720" y="6414"/>
                  </a:cubicBezTo>
                  <a:cubicBezTo>
                    <a:pt x="3778" y="6414"/>
                    <a:pt x="3835" y="6412"/>
                    <a:pt x="3893" y="6408"/>
                  </a:cubicBezTo>
                  <a:cubicBezTo>
                    <a:pt x="4227" y="6396"/>
                    <a:pt x="4548" y="6337"/>
                    <a:pt x="4846" y="6230"/>
                  </a:cubicBezTo>
                  <a:cubicBezTo>
                    <a:pt x="4894" y="6218"/>
                    <a:pt x="4941" y="6194"/>
                    <a:pt x="4977" y="6182"/>
                  </a:cubicBezTo>
                  <a:cubicBezTo>
                    <a:pt x="5024" y="6158"/>
                    <a:pt x="5060" y="6146"/>
                    <a:pt x="5108" y="6123"/>
                  </a:cubicBezTo>
                  <a:lnTo>
                    <a:pt x="5144" y="6313"/>
                  </a:lnTo>
                  <a:lnTo>
                    <a:pt x="5179" y="6492"/>
                  </a:lnTo>
                  <a:lnTo>
                    <a:pt x="8382" y="21910"/>
                  </a:lnTo>
                  <a:lnTo>
                    <a:pt x="9037" y="21875"/>
                  </a:lnTo>
                  <a:lnTo>
                    <a:pt x="5786" y="6158"/>
                  </a:lnTo>
                  <a:lnTo>
                    <a:pt x="5786" y="6170"/>
                  </a:lnTo>
                  <a:lnTo>
                    <a:pt x="5751" y="5968"/>
                  </a:lnTo>
                  <a:lnTo>
                    <a:pt x="5703" y="5765"/>
                  </a:lnTo>
                  <a:cubicBezTo>
                    <a:pt x="5751" y="5730"/>
                    <a:pt x="5786" y="5706"/>
                    <a:pt x="5822" y="5670"/>
                  </a:cubicBezTo>
                  <a:cubicBezTo>
                    <a:pt x="5870" y="5634"/>
                    <a:pt x="5906" y="5599"/>
                    <a:pt x="5941" y="5563"/>
                  </a:cubicBezTo>
                  <a:cubicBezTo>
                    <a:pt x="6620" y="4944"/>
                    <a:pt x="7025" y="4051"/>
                    <a:pt x="6977" y="3075"/>
                  </a:cubicBezTo>
                  <a:cubicBezTo>
                    <a:pt x="6907" y="1356"/>
                    <a:pt x="5490" y="0"/>
                    <a:pt x="37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DA033EA-FA99-9980-B4C4-CBE72C860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704" y="1634522"/>
            <a:ext cx="4782343" cy="1880671"/>
          </a:xfrm>
        </p:spPr>
        <p:txBody>
          <a:bodyPr/>
          <a:lstStyle/>
          <a:p>
            <a:pPr algn="ctr"/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Стихотворение </a:t>
            </a:r>
            <a:b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</a:b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«Твой друг»</a:t>
            </a:r>
            <a:b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</a:b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Яков Аким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DC8A1C-D2E5-4E53-D0CC-8A4E6DE4A82A}"/>
              </a:ext>
            </a:extLst>
          </p:cNvPr>
          <p:cNvSpPr txBox="1"/>
          <p:nvPr/>
        </p:nvSpPr>
        <p:spPr>
          <a:xfrm>
            <a:off x="1365508" y="4751385"/>
            <a:ext cx="60702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Микляева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Е.А., МБДОУ детский сад № 265, Екатеринбург 2023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ll About World Teachers' Day by Slidesgo">
  <a:themeElements>
    <a:clrScheme name="Simple Light">
      <a:dk1>
        <a:srgbClr val="222221"/>
      </a:dk1>
      <a:lt1>
        <a:srgbClr val="FFFFFF"/>
      </a:lt1>
      <a:dk2>
        <a:srgbClr val="E8724A"/>
      </a:dk2>
      <a:lt2>
        <a:srgbClr val="FBE462"/>
      </a:lt2>
      <a:accent1>
        <a:srgbClr val="377ED1"/>
      </a:accent1>
      <a:accent2>
        <a:srgbClr val="B3E8FC"/>
      </a:accent2>
      <a:accent3>
        <a:srgbClr val="469B93"/>
      </a:accent3>
      <a:accent4>
        <a:srgbClr val="51B4AF"/>
      </a:accent4>
      <a:accent5>
        <a:srgbClr val="F090BD"/>
      </a:accent5>
      <a:accent6>
        <a:srgbClr val="FFFFFF"/>
      </a:accent6>
      <a:hlink>
        <a:srgbClr val="2222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1155</Words>
  <Application>Microsoft Office PowerPoint</Application>
  <PresentationFormat>Экран (16:9)</PresentationFormat>
  <Paragraphs>101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Actor</vt:lpstr>
      <vt:lpstr>Arial</vt:lpstr>
      <vt:lpstr>Times New Roman</vt:lpstr>
      <vt:lpstr>League Spartan ExtraBold</vt:lpstr>
      <vt:lpstr>Calibri</vt:lpstr>
      <vt:lpstr>Ubuntu</vt:lpstr>
      <vt:lpstr>Bangers</vt:lpstr>
      <vt:lpstr>All About World Teachers' Day by Slidesgo</vt:lpstr>
      <vt:lpstr>Профессия – учитель НОД по обучению грамоте для дошкольников 6-7 лет с ТНР</vt:lpstr>
      <vt:lpstr>Отгадай загадку</vt:lpstr>
      <vt:lpstr>Разгадай слово по  первым буквам картинок выполни звуко-слоговую схему слова    </vt:lpstr>
      <vt:lpstr>На каждую букву слова подбери слова:  Каким должен быть учитель?</vt:lpstr>
      <vt:lpstr>«ДОСКАЖИ СЛОВЕЧКО» Составь схему предложения  </vt:lpstr>
      <vt:lpstr> ПЕРЕМЕНКА Повтори фигуру, назови букву. </vt:lpstr>
      <vt:lpstr> «Четвёртый лишний» определи место звука в словах</vt:lpstr>
      <vt:lpstr>Презентация PowerPoint</vt:lpstr>
      <vt:lpstr>Стихотворение  «Твой друг» Яков Аким  </vt:lpstr>
      <vt:lpstr>До новых встреч!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WORLD TEACHERS’ DAY</dc:title>
  <dc:creator>ПК</dc:creator>
  <cp:lastModifiedBy>Huawei Пользователь</cp:lastModifiedBy>
  <cp:revision>7</cp:revision>
  <dcterms:modified xsi:type="dcterms:W3CDTF">2023-04-27T16:45:05Z</dcterms:modified>
</cp:coreProperties>
</file>