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7" r:id="rId2"/>
    <p:sldId id="256" r:id="rId3"/>
    <p:sldId id="257" r:id="rId4"/>
    <p:sldId id="268" r:id="rId5"/>
    <p:sldId id="269" r:id="rId6"/>
    <p:sldId id="264" r:id="rId7"/>
    <p:sldId id="265" r:id="rId8"/>
    <p:sldId id="266" r:id="rId9"/>
    <p:sldId id="258" r:id="rId10"/>
    <p:sldId id="270" r:id="rId11"/>
    <p:sldId id="273" r:id="rId12"/>
    <p:sldId id="274" r:id="rId13"/>
    <p:sldId id="272" r:id="rId14"/>
    <p:sldId id="275" r:id="rId15"/>
    <p:sldId id="276" r:id="rId16"/>
    <p:sldId id="259" r:id="rId17"/>
    <p:sldId id="260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F05"/>
    <a:srgbClr val="B0C10B"/>
    <a:srgbClr val="22AA25"/>
    <a:srgbClr val="A91520"/>
    <a:srgbClr val="CC3300"/>
    <a:srgbClr val="7DEC40"/>
    <a:srgbClr val="1966FF"/>
    <a:srgbClr val="FFFF00"/>
    <a:srgbClr val="8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7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7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5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F99510D-7AD0-4180-A4EF-9CE2D3F52F95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0E616B8-F19D-4B43-A3C9-26C35F03B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9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ЧУДО СВЕТА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4" y="1749698"/>
            <a:ext cx="3488306" cy="19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12692" y="1553775"/>
            <a:ext cx="48932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бегать, прыгать вволю,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на звезды и цветы,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хорошо учиться в школе-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можешь делать ты.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Захочешь- станешь и героем,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пустые то слова.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так чудесно весь устроен: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руки, ноги, голова.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- их почему то двое.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четыре и не три.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посмотрим – ка с тобою,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спрятано у нас внутри.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4" y="4090986"/>
            <a:ext cx="2745003" cy="203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16" y="2731591"/>
            <a:ext cx="2721295" cy="204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1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99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крови по сосуду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11" y="1876425"/>
            <a:ext cx="8280859" cy="4076700"/>
          </a:xfrm>
        </p:spPr>
      </p:pic>
    </p:spTree>
    <p:extLst>
      <p:ext uri="{BB962C8B-B14F-4D97-AF65-F5344CB8AC3E}">
        <p14:creationId xmlns:p14="http://schemas.microsoft.com/office/powerpoint/2010/main" val="72270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помогают нам дышать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«Вдох- выдох»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 себя грудную клетку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руки на свою грудную клетку так,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правой и левой ладони касались друг друга.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вдохните, задержите дыхание.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что ладони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приподнялись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раздвинулись в стороны,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 расстояние.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снова коснулись друг друга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(рассуждения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55" y="2157731"/>
            <a:ext cx="2505075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1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7224" y="499533"/>
            <a:ext cx="6927483" cy="224366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 похожи на кисти винограда.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охраняют от повреждений – ребра.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делает вдох – ребра расширяются,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заходит в легкие,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 – ребра сжимаются,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выходит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76656" y="1087656"/>
            <a:ext cx="11095041" cy="35998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6" y="361108"/>
            <a:ext cx="1667018" cy="1841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20" y="2270239"/>
            <a:ext cx="4539009" cy="37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828590"/>
            <a:ext cx="10753725" cy="5901724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«Водолазы»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Вдохните как можно больше воздуха.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Зажмите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нос.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«Ныряйте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дно»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(присесть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почувствуете, что вам не хватает воздуха, сразу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«выныривайте»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и вдыхайте в себя воздух.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Долго вы смогли обходиться без воздуха?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(рассуждения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воздуха может прожить лишь несколько минут.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людям приходится длительное время находиться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местах, где нет воздуха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Где?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это за места?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космосе, под водой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 б человек мог дышать, люди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костюмы- скафандры,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заполнены сжатым воздухом.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578" y="828589"/>
            <a:ext cx="3583460" cy="463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20" y="3361038"/>
            <a:ext cx="3245708" cy="324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47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10B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31006"/>
            <a:ext cx="10772775" cy="10106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6" y="943276"/>
            <a:ext cx="11179943" cy="5914723"/>
          </a:xfrm>
        </p:spPr>
        <p:txBody>
          <a:bodyPr>
            <a:noAutofit/>
          </a:bodyPr>
          <a:lstStyle/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расти, развиваться, двигаться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думать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человеку обязательно нужно питаться.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полезные вещества из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усвоились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организмом, их необходимо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переработать.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пища попадает в рот, где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тщательно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разжёвывают и перетирают её, а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слюна смачивает. По особой трубочке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–пищеводу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пища попадает в желудок. Там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вещество – желудочный сок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–перерабатывает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пищу, чтобы полезные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из неё могли всасываться в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кровь. Рядом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желудком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орган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печень.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переваривать жирную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специальные железы: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люнные и поджелудочная помогает переваривать пищу.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221" y="2058754"/>
            <a:ext cx="5197642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10B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202" y="734272"/>
            <a:ext cx="10345584" cy="6144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65" y="480282"/>
            <a:ext cx="10772775" cy="10405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пищеварительной системы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1434164"/>
            <a:ext cx="10753725" cy="532277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Ротовая полость (рот)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Слюнные железы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Пищевод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Печень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Желудок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Желчный пузырь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Поджелудочная железа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Толстый кишечник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Тонкий кишечник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Прямая кишка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57011" y="1713297"/>
            <a:ext cx="3051208" cy="529389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85373" y="2127183"/>
            <a:ext cx="3955983" cy="298383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01465" y="2637322"/>
            <a:ext cx="5534527" cy="875899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22333" y="3108960"/>
            <a:ext cx="5130265" cy="1309036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05213" y="3609474"/>
            <a:ext cx="6189044" cy="1116530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6988" y="4085924"/>
            <a:ext cx="5139891" cy="972152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26518" y="4522671"/>
            <a:ext cx="3542097" cy="636470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22257" y="4970922"/>
            <a:ext cx="3185962" cy="496227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91251" y="5462337"/>
            <a:ext cx="4013734" cy="187692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06240" y="6054290"/>
            <a:ext cx="4706754" cy="702645"/>
          </a:xfrm>
          <a:prstGeom prst="straightConnector1">
            <a:avLst/>
          </a:prstGeom>
          <a:ln w="28575">
            <a:solidFill>
              <a:srgbClr val="0E7F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2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5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«Вопрос-ответ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458098"/>
            <a:ext cx="10753725" cy="5142728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размера ваше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кулак)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делает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в организме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(качает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услышать песенку своего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(положить пальцы на запястье, горло или висок)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сохранить свое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(заниматься физкультурой, бывать на свежем воздухе, есть полезные продукты и т. д.)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-Куда поступает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кислородом и питательными веществами?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(красные артерии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выводится по синим венам из организма?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(углекислый газ и другие вредные вещества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чего двигается человек?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счет сокращения мышц)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больше заходит воздуха в легкие: у взрослого или у ребенка?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(взрослого)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помогает сохранять наше здоровье и укреплять все органы?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(физкультура)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-Какой сок помогает расщеплять пищу?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(желудочный)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-Самое главное чудо света – это … ?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7479" y="1458098"/>
            <a:ext cx="850605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8103" y="1878000"/>
            <a:ext cx="1378688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9432" y="2160028"/>
            <a:ext cx="4375470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1452" y="2543343"/>
            <a:ext cx="7795264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65851" y="2923319"/>
            <a:ext cx="1729563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7051" y="3306634"/>
            <a:ext cx="3877340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308" y="3621901"/>
            <a:ext cx="2473841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83781" y="4123302"/>
            <a:ext cx="1080005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36106" y="4538966"/>
            <a:ext cx="1300089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82042" y="4891163"/>
            <a:ext cx="1284714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86446" y="5343757"/>
            <a:ext cx="850605" cy="310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3728">
            <a:off x="6575271" y="2318959"/>
            <a:ext cx="4520859" cy="49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333375"/>
            <a:ext cx="10772775" cy="1057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631" y="1489911"/>
            <a:ext cx="576648" cy="77302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164" y="4479529"/>
            <a:ext cx="747069" cy="77231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520" y="3160714"/>
            <a:ext cx="751959" cy="46196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258" y="2698752"/>
            <a:ext cx="576262" cy="46196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766" y="1390650"/>
            <a:ext cx="818634" cy="48577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172" y="3326605"/>
            <a:ext cx="509587" cy="795339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341" y="4837906"/>
            <a:ext cx="818634" cy="554831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8818" y="4000500"/>
            <a:ext cx="509586" cy="242888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294" y="3160714"/>
            <a:ext cx="1325840" cy="450056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620" y="1408908"/>
            <a:ext cx="619125" cy="1058862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631" y="4496992"/>
            <a:ext cx="704334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2097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979 -0.1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16119 0.0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8997 -0.3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18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294 -0.0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10716 -0.0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12981 0.1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8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16067 0.07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39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13269 0.27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134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0737 0.48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41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4179 0.0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44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чудо света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64" y="1694046"/>
            <a:ext cx="5981229" cy="4232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65" y="2762451"/>
            <a:ext cx="5607367" cy="373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7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8758"/>
            <a:ext cx="9144000" cy="47356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43" y="288758"/>
            <a:ext cx="5307222" cy="651636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5599" y="2351048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 Л Е Ч О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99896" y="224572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 А Т Ы Л О К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80206" y="1874698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Л О К О Т 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988" y="4544397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 О Л Е Н О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767" y="668955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Л И Ц О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212" y="3377621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 И С Т 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23053" y="2824797"/>
            <a:ext cx="2030930" cy="644893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 П И Н 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519844" y="3666934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Л А Д О Н 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7988" y="5761007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  Т О П 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80535" y="24062"/>
            <a:ext cx="2030930" cy="644893"/>
          </a:xfrm>
          <a:prstGeom prst="roundRect">
            <a:avLst/>
          </a:prstGeom>
          <a:solidFill>
            <a:srgbClr val="8BC14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 О Л О В 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708896" y="991402"/>
            <a:ext cx="1824603" cy="655827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1"/>
          </p:cNvCxnSpPr>
          <p:nvPr/>
        </p:nvCxnSpPr>
        <p:spPr>
          <a:xfrm flipV="1">
            <a:off x="7698730" y="547019"/>
            <a:ext cx="1801166" cy="542547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346685" y="4846463"/>
            <a:ext cx="2071311" cy="203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210142" y="3631291"/>
            <a:ext cx="1668839" cy="118539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429391" y="2544605"/>
            <a:ext cx="1536217" cy="890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2318918" y="6215873"/>
            <a:ext cx="1848821" cy="116779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8152598" y="2090271"/>
            <a:ext cx="1335891" cy="947039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7379491" y="3053650"/>
            <a:ext cx="2108998" cy="12759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7690447" y="1334525"/>
            <a:ext cx="1789759" cy="137914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8293891" y="3890488"/>
            <a:ext cx="1194598" cy="73882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9587811" y="1009704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Л О П А Т К 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5755" y="1490603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 Л Ю Ч И Ц 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2429392" y="1911926"/>
            <a:ext cx="2104107" cy="22357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9326255" y="5541450"/>
            <a:ext cx="2030930" cy="64489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 О Л Е Н 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>
            <a:endCxn id="32" idx="1"/>
          </p:cNvCxnSpPr>
          <p:nvPr/>
        </p:nvCxnSpPr>
        <p:spPr>
          <a:xfrm>
            <a:off x="7862462" y="5748408"/>
            <a:ext cx="1463793" cy="115489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7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71214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- М О Т О Р   ЧЕ Л О В Е К А 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 узнать размер своего сердца, достаточно сжать кулак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046" y="2796363"/>
            <a:ext cx="5183371" cy="290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481" y="1807536"/>
            <a:ext cx="4339634" cy="288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5989" y="2136339"/>
            <a:ext cx="87980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груди у каждого из нас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день, и ночь, и всякий час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 стучит чудесный.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вам известный.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его назвать бы смог: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жизни огонек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разгорится —</a:t>
            </a:r>
            <a:b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Начнет тут сердце биться.</a:t>
            </a:r>
            <a:endParaRPr lang="ru-RU" dirty="0">
              <a:solidFill>
                <a:srgbClr val="1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4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Голова, органы осязание, их функции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9859"/>
            <a:ext cx="10515600" cy="47271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Волосяная часть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стрелочками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элементы, воспитанники рассказывают назначения органа)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91564"/>
            <a:ext cx="3971854" cy="463790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242930" y="2164253"/>
            <a:ext cx="4500009" cy="698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904114" y="3487479"/>
            <a:ext cx="5634370" cy="569285"/>
          </a:xfrm>
          <a:prstGeom prst="straightConnector1">
            <a:avLst/>
          </a:prstGeom>
          <a:ln w="47625">
            <a:solidFill>
              <a:srgbClr val="A91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8047" y="2627473"/>
            <a:ext cx="6464595" cy="19126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70764" y="3066164"/>
            <a:ext cx="5523171" cy="866711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32639" y="3619129"/>
            <a:ext cx="6335454" cy="146323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8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 е л е т   ч ел о в е к 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 тела составляю,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Ходить, бегать, прыгать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79" y="1603594"/>
            <a:ext cx="2162175" cy="253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235" y="2371848"/>
            <a:ext cx="2527473" cy="313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740" y="2152139"/>
            <a:ext cx="4072335" cy="229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591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3680" y="1771135"/>
            <a:ext cx="2770531" cy="4870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86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 е л е т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466850"/>
            <a:ext cx="49244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позвоночный столб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грудная клетка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верхних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предплечье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нижних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стрелочками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75719" y="1970560"/>
            <a:ext cx="6217764" cy="143937"/>
          </a:xfrm>
          <a:prstGeom prst="straightConnector1">
            <a:avLst/>
          </a:prstGeom>
          <a:ln w="41275">
            <a:solidFill>
              <a:srgbClr val="1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48930" y="2790188"/>
            <a:ext cx="5222789" cy="341599"/>
          </a:xfrm>
          <a:prstGeom prst="straightConnector1">
            <a:avLst/>
          </a:prstGeom>
          <a:ln w="41275">
            <a:solidFill>
              <a:srgbClr val="1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27870" y="2510597"/>
            <a:ext cx="5116940" cy="388575"/>
          </a:xfrm>
          <a:prstGeom prst="straightConnector1">
            <a:avLst/>
          </a:prstGeom>
          <a:ln w="41275">
            <a:solidFill>
              <a:srgbClr val="1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349205" y="2808786"/>
            <a:ext cx="5824151" cy="529235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886465" y="3574863"/>
            <a:ext cx="5000367" cy="7450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375719" y="3867507"/>
            <a:ext cx="5402220" cy="26046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076114" y="3922836"/>
            <a:ext cx="6395605" cy="509121"/>
          </a:xfrm>
          <a:prstGeom prst="straightConnector1">
            <a:avLst/>
          </a:prstGeom>
          <a:ln w="41275">
            <a:solidFill>
              <a:srgbClr val="A91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349205" y="4487286"/>
            <a:ext cx="6007184" cy="218144"/>
          </a:xfrm>
          <a:prstGeom prst="straightConnector1">
            <a:avLst/>
          </a:prstGeom>
          <a:ln w="41275">
            <a:solidFill>
              <a:srgbClr val="A91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349205" y="4974926"/>
            <a:ext cx="6040136" cy="418738"/>
          </a:xfrm>
          <a:prstGeom prst="straightConnector1">
            <a:avLst/>
          </a:prstGeom>
          <a:ln w="41275">
            <a:solidFill>
              <a:srgbClr val="A91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227438" y="5277428"/>
            <a:ext cx="6128951" cy="979417"/>
          </a:xfrm>
          <a:prstGeom prst="straightConnector1">
            <a:avLst/>
          </a:prstGeom>
          <a:ln w="41275">
            <a:solidFill>
              <a:srgbClr val="A91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2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664" y="336997"/>
            <a:ext cx="9772135" cy="758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ы ш ц ы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силачи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7274" y="824674"/>
            <a:ext cx="4006525" cy="572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0130" y="1837038"/>
            <a:ext cx="8723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вами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«главные силачи»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называют 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как упругая резина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сжиматься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разжиматься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петь,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смеяться, моргать, дышать,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жмуриться, размахивать руками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спортом и т.д.</a:t>
            </a:r>
          </a:p>
        </p:txBody>
      </p:sp>
    </p:spTree>
    <p:extLst>
      <p:ext uri="{BB962C8B-B14F-4D97-AF65-F5344CB8AC3E}">
        <p14:creationId xmlns:p14="http://schemas.microsoft.com/office/powerpoint/2010/main" val="342390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095632"/>
            <a:ext cx="10968424" cy="478476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(Соединить стрелочками правильный ответ)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головы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шеи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туловища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конечностей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18" y="934286"/>
            <a:ext cx="3540637" cy="510746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133850" y="1333500"/>
            <a:ext cx="2924175" cy="97155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495675" y="1762897"/>
            <a:ext cx="3737147" cy="1189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38675" y="2397211"/>
            <a:ext cx="2552957" cy="12032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67325" y="2397211"/>
            <a:ext cx="927529" cy="187951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67325" y="3748217"/>
            <a:ext cx="1652459" cy="5285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16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система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615124"/>
            <a:ext cx="10753725" cy="50822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Сосудики наши, артерии,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вены      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Кровью наполнены неизменно.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Кругами бежать она не устала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крутом большим сразу следует малый.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шарики-эритроциты                                    </a:t>
            </a:r>
            <a:r>
              <a:rPr lang="ru-RU" sz="2000" b="1" dirty="0" smtClean="0">
                <a:solidFill>
                  <a:srgbClr val="A91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Цепочкой бегут и бегут деловито.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органам и кислород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крошка такая несет.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не будет — не будет и жизни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 она в организме!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Кнушевицкая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Артерии (красные)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обогащены кислородом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его до органов человека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Вены (синие) несут от органов продукты переработки кислорода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91049"/>
            <a:ext cx="5538154" cy="498466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7407479" y="1905250"/>
            <a:ext cx="2978092" cy="7427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835317" y="2390775"/>
            <a:ext cx="2642533" cy="1156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667538" y="2969097"/>
            <a:ext cx="2944535" cy="85725"/>
          </a:xfrm>
          <a:prstGeom prst="straightConnector1">
            <a:avLst/>
          </a:prstGeom>
          <a:ln w="2857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1919</TotalTime>
  <Words>856</Words>
  <Application>Microsoft Office PowerPoint</Application>
  <PresentationFormat>Широкоэкранный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Times New Roman</vt:lpstr>
      <vt:lpstr>Метрополия</vt:lpstr>
      <vt:lpstr>ГЛАВНОЕ ЧУДО СВЕТА</vt:lpstr>
      <vt:lpstr>Презентация PowerPoint</vt:lpstr>
      <vt:lpstr>СЕРДЦЕ - М О Т О Р   ЧЕ Л О В Е К А  Что б узнать размер своего сердца, достаточно сжать кулак. </vt:lpstr>
      <vt:lpstr>Голова, органы осязание, их функции</vt:lpstr>
      <vt:lpstr>С к е л е т   ч ел о в е к а «Я опору тела составляю, Ходить, бегать, прыгать помогаю»  </vt:lpstr>
      <vt:lpstr>С к е л е т</vt:lpstr>
      <vt:lpstr>М ы ш ц ы – главные силачи</vt:lpstr>
      <vt:lpstr>Презентация PowerPoint</vt:lpstr>
      <vt:lpstr>Сердечно-сосудистая система</vt:lpstr>
      <vt:lpstr>Движение крови по сосуду</vt:lpstr>
      <vt:lpstr>Презентация PowerPoint</vt:lpstr>
      <vt:lpstr>  Легки похожи на кисти винограда. Их охраняют от повреждений – ребра. Когда человек делает вдох – ребра расширяются,  воздух заходит в легкие,  выдох – ребра сжимаются, воздух выходит</vt:lpstr>
      <vt:lpstr>Презентация PowerPoint</vt:lpstr>
      <vt:lpstr>Пищеварительная система</vt:lpstr>
      <vt:lpstr>Строение пищеварительной системы</vt:lpstr>
      <vt:lpstr>Игра с мячом «Вопрос-ответ» </vt:lpstr>
      <vt:lpstr>И г р а  «С о б е р и   п а з л»</vt:lpstr>
      <vt:lpstr>Главное чудо света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84</cp:revision>
  <dcterms:created xsi:type="dcterms:W3CDTF">2018-06-07T05:04:54Z</dcterms:created>
  <dcterms:modified xsi:type="dcterms:W3CDTF">2019-03-27T09:59:25Z</dcterms:modified>
</cp:coreProperties>
</file>